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8"/>
  </p:notesMasterIdLst>
  <p:sldIdLst>
    <p:sldId id="511" r:id="rId2"/>
    <p:sldId id="463" r:id="rId3"/>
    <p:sldId id="687" r:id="rId4"/>
    <p:sldId id="552" r:id="rId5"/>
    <p:sldId id="678" r:id="rId6"/>
    <p:sldId id="535" r:id="rId7"/>
    <p:sldId id="679" r:id="rId8"/>
    <p:sldId id="533" r:id="rId9"/>
    <p:sldId id="680" r:id="rId10"/>
    <p:sldId id="681" r:id="rId11"/>
    <p:sldId id="682" r:id="rId12"/>
    <p:sldId id="512" r:id="rId13"/>
    <p:sldId id="513" r:id="rId14"/>
    <p:sldId id="514" r:id="rId15"/>
    <p:sldId id="683" r:id="rId16"/>
    <p:sldId id="515" r:id="rId17"/>
    <p:sldId id="516" r:id="rId18"/>
    <p:sldId id="517" r:id="rId19"/>
    <p:sldId id="518" r:id="rId20"/>
    <p:sldId id="519" r:id="rId21"/>
    <p:sldId id="684" r:id="rId22"/>
    <p:sldId id="685" r:id="rId23"/>
    <p:sldId id="686" r:id="rId24"/>
    <p:sldId id="521" r:id="rId25"/>
    <p:sldId id="522" r:id="rId26"/>
    <p:sldId id="523" r:id="rId27"/>
    <p:sldId id="524" r:id="rId28"/>
    <p:sldId id="525" r:id="rId29"/>
    <p:sldId id="526" r:id="rId30"/>
    <p:sldId id="527" r:id="rId31"/>
    <p:sldId id="528" r:id="rId32"/>
    <p:sldId id="529" r:id="rId33"/>
    <p:sldId id="530" r:id="rId34"/>
    <p:sldId id="532" r:id="rId35"/>
    <p:sldId id="531" r:id="rId36"/>
    <p:sldId id="520" r:id="rId37"/>
    <p:sldId id="677" r:id="rId38"/>
    <p:sldId id="673" r:id="rId39"/>
    <p:sldId id="674" r:id="rId40"/>
    <p:sldId id="675" r:id="rId41"/>
    <p:sldId id="477" r:id="rId42"/>
    <p:sldId id="399" r:id="rId43"/>
    <p:sldId id="409" r:id="rId44"/>
    <p:sldId id="481" r:id="rId45"/>
    <p:sldId id="482" r:id="rId46"/>
    <p:sldId id="50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6:50:08.433"/>
    </inkml:context>
    <inkml:brush xml:id="br0">
      <inkml:brushProperty name="width" value="0.05" units="cm"/>
      <inkml:brushProperty name="height" value="0.05" units="cm"/>
      <inkml:brushProperty name="color" value="#ED1C24"/>
      <inkml:brushProperty name="fitToCurve" value="1"/>
    </inkml:brush>
  </inkml:definitions>
  <inkml:trace contextRef="#ctx0" brushRef="#br0">4868 2422 0,'0'27'47,"0"-1"-47,-26 1 15,26-1-15,-27 27 16,1-26-16,26-1 0,-27 0 15,1 1-15,-1-1 16,1 27-16,-1-26 0,1-1 16,0 27-16,-1-26 0,1-1 15,26 1-15,-27-1 16,27 0-16,27-26 16,-27-26-1,26 0-15</inkml:trace>
  <inkml:trace contextRef="#ctx0" brushRef="#br0" timeOffset="432">5000 2396 0,'-26'0'0,"26"-27"0,26 27 47,1 27-47,-1-1 16,1 1-16,26-1 15,0 27-15,0 0 0,-1-26 16,28 25-16,-27 1 15,0 0-15,-27-26 0,1 26 16,26-27-16,-53 1 0,26-1 16</inkml:trace>
  <inkml:trace contextRef="#ctx0" brushRef="#br0" timeOffset="1715">5000 2369 0,'-26'0'0,"26"-26"16,0 52 46,26-26-62,-26 27 16,27-1-16,-27 1 0,26 26 16,-26 0-16,27 0 15,-1-1-15,-26 28 0,27-1 16,-1 1-16,1 25 0,-27-25 15,26 26-15,1 26 16,-1-26-16,-26 26 0,26-26 16,1 26-16,-27 1 15,26-1-15,-26 0 0,0 0 16,27 1-16,-27-1 0,0 27 16,0-27-16,0 0 15,0 27-15,0-27 0,0 1 16,26-28-16,-26 28 0,0-27 15,27-1-15,-27 1 16,26 0-16,1 0 0,-27-27 16,26 27-16,-26 0 15,0 0-15,0 0 0,0 26 16,0-26-16,0 0 0,0 26 16,0-26-16,0 0 15,27-1-15,-27-25 0,26-1 16,-26 1-16,27-1 15,-27 0-15,26-26 0,-26 27 16,26-28-16,-26 1 0,27 27 16,-27-27-16,0 26 15,0-26-15,0 26 0,0 1 16,-27-1-16,27 27 16,-26-27-16,0 27 0,26-26 15,-27 25-15,1-25 0,26-1 16,-27 0-16,27 1 15,0-1-15,0 1 0,0-28 16,0 1-16,0 0 16,0 0-16,0 0 0,0-26 15,0 26-15,0-1 0,0-25 16,0 26-16,0 0 16,0-27-16,0 27 0,-26-26 15,26 25-15,0 1 0,0-26 16,0 26-16,0-27 15,0 27-15,0-26 0,0 26 16,0-27-16,0 27 16,26-27-16,-26 27 0,0 0 15,0 0-15,0 0 16,0-27-16,27 27 0,-27 0 16,0 0-16,0 0 0,0 0 15,0 0-15,0 0 16,26 0-16,-26-27 0,0 27 15,0 0-15,0 0 16,0 0-16,0 0 0,0 0 16,0-27-16,0 27 0,0-26 15,0 26-15,0-1 16,0-25-16,0 26 0,0 0 16,0 0-16,27 0 15,-27-1-15,26 1 0,0 0 16,-26 27-16,27-27 0,-1 0 15,-26 26-15,27 0 16,-1-26-16,-26 27 0,0-28 16,27 28-16,-27-27 0,0 0 15,0 0-15,0 0 16,-27-27-16</inkml:trace>
  <inkml:trace contextRef="#ctx0" brushRef="#br0" timeOffset="3951">5715 13006 0,'-27'-27'16,"27"1"-1,27 26 1,-27-27-16,0 1 47,0 52 15,0 1-30,26-1-32,-26 1 15,0 26-15,0-27 16,0 1-16,0 25 15,0 1-15,0 0 0,27 0 16,-27 0-16,0 26 16,0 1-16,26-1 0,-26 27 15,27-27-15,-27 27 0,0-26 16,26 25-16,-26 1 16,0-26-16,0-1 0,0 0 15,27 54 1,-27-80-16,0 0 0,26-27 15,-26 0-15,0 1 16,0-1-16,0-52 16,-26 26-1,-1-53-15</inkml:trace>
  <inkml:trace contextRef="#ctx0" brushRef="#br0" timeOffset="4791">4577 13350 0,'-26'26'16,"-1"-26"-16,54 0 31,-1 27-15,1-27-16,25 0 15,1 0-15,0 0 0,27 0 16,26-27-16,-1 27 0,28-26 15,-1-1-15,27 1 16,26-1-16,0 1 0,27-1 16,-1-26-16,28 27 15,25-27-15,1 0 0,-1 0 16,27 0-16,27 0 0,317-26 16,-291 26-1,0 0-15,26 0 0,1 27 16,-1-27-16,-26 26 15,26 1-15,-26 0 0,0-1 16,0 1-16,-26-1 0,-1 1 16,1-1-16,-1 1 15,1 26-15,-27-27 0,0 1 16,0-1-16,-27 1 16,1-1-16,0 27 0,-27-26 15,0 26-15,0-26 0,-26 26 16,26 0-16,-27-27 15,1 27-15,0-26 0,-1 26 16,1-27-16,0 27 16,-27-26-16,27 26 0,-1-27 15,-25 27-15,-1 0 0,26 0 16,-25-26-16,-1 26 16,-26 0-16,26 0 0,0 0 15,-26 0-15,0 0 16,-1 0-16,1 0 0,-27 0 15,1 0-15,-1 0 16,0 0-16,-26 0 0,0 26 16,0-26-16,-27 0 0,0 0 15,-26 0-15,-26 27 16,-1-27-16,1 0 0,-1 0 16,1 0-1,-27-27 1,-27 1-1,1 26 1,-1-27-16</inkml:trace>
  <inkml:trace contextRef="#ctx0" brushRef="#br0" timeOffset="5106">20955 11577 0,'-27'-27'15,"1"27"-15,26-26 16,26 26-16,-26-26 16,27 26-16,-1 0 15,27 0-15,-26 0 0,26 0 16,-1 26-16,1 0 0,0 1 15,0-1-15,0 1 16,0-1-16,0 27 0,-27 0 16,27-26-16,-53 26 15,0-1-15,-53-25 0,1 26 16,-28-27-16,-26 27 0,0-26 16</inkml:trace>
  <inkml:trace contextRef="#ctx0" brushRef="#br0" timeOffset="5796">20002 13191 0,'-53'0'16,"27"0"-16,-27 0 0,27 0 15,-27 0-15,26 0 16,1 0-16,-1 0 0,54-27 16,-1 27-16,27 0 15,0-26-15,26 26 16,27-26-16,27-1 0,-1 27 16,0-26-16,27-1 15,-27 1-15,-26 26 0,0-27 16,-27 27-16,1 0 0,-54 0 15,0-26-15,-52 26 16</inkml:trace>
  <inkml:trace contextRef="#ctx0" brushRef="#br0" timeOffset="6053">20611 12847 0,'-27'0'0,"27"-27"16,0 1-1,0 0-15,27 26 16,-1 0-16,1 0 16,26 0-16,0 0 0,0 0 15,26 0-15,0 26 0,1 0 16,25 1-16,-52-1 16,27 1-16,-27-1 0,0 27 15,-27-26-15,-26-1 0,0 27 16,-26-26-16,-27 25 15,0-25-15,-27-1 0,27 1 16,1-1-16,-28 1 16</inkml:trace>
  <inkml:trace contextRef="#ctx0" brushRef="#br0" timeOffset="6637">21987 13059 0,'-27'-27'16,"1"27"-16,-1-26 0,27-1 15,0 1-15,0-1 16,53 1-16,-26-1 0,26 27 15,26-26-15,0 26 16,1-27-16,-1 27 0,0 0 16,1 27-16,-27-27 0,0 26 15,-27 1-15,-26 26 16,0-27-16,-26 27 0,-27-26 16,0-1-16,-27 27 15,28-27-15,-1 1 0,0-1 16,0-26-16,26 27 0,1-27 15,52-27 1,1 27-16,-1-26 0,27-1 16,27-25-16,-28 25 0,28-26 15,-27 0-15,26 27 16,-26-27-16,0 0 0,0 26 16,-27 1-16,1 0 15,-1 26-15,-52 26 31,-1 0-31,-26 1 0,27-1 16,-27 27-16,27-26 0,-1 26 16,1-27-16,26 27 15,26-26-15,27-1 0,0-26 16,26 26-16,27-26 16,0 0-16,26 0 0,-26-26 15,0 26-15,-27-26 0,1-1 16</inkml:trace>
  <inkml:trace contextRef="#ctx0" brushRef="#br0" timeOffset="7718">3916 4513 0,'0'-27'0,"-27"1"15,1-27-15,-1 26 0,1-26 16,-1 53-16,1 0 16,26 27-16,0 26 15,0 26-15,0 27 16,26 26-16,1 1 0,-1 25 16,1 1-16,-1 26 0,1 0 15,-1-26-15,1 0 16,-27 26-16,26-53 0,-26 27 15,0-27-15,26-26 16,-26 27-16,0-54 0,0 0 16,0 1-16,0-27 0,0 0 15,0-80 1</inkml:trace>
  <inkml:trace contextRef="#ctx0" brushRef="#br0" timeOffset="8136">3307 4671 0,'0'-53'0,"0"27"15,0-1-15,0 54 31,-26-1-15,26 1 0,0-1-16,-27 1 0,27-1 15,-26 1-15,26-1 16,0-52 0,0-1-1,26 1 1,1-27-16,-27 0 0,53 0 15,-27 0-15,1 0 0,25-26 16,1 26-16,0 0 0,0 0 16,0 27-16,0-1 15,0 27-15,0 0 16,26 53-16,-26-26 0,0 25 16,0 1-16,0 0 0,0 27 15,-27-27-15,27-1 0,-26-25 16</inkml:trace>
  <inkml:trace contextRef="#ctx0" brushRef="#br0" timeOffset="8841">2011 3507 0,'-27'-53'0,"27"27"16,-26-1-16,26 1 0,0-1 15,0 1-15,26 26 31,-26 26-31,27 1 16,-1-1-16,1 27 0,-27-26 16,26 26-16,0-27 15,1 27-15,-27-27 0,26 1 16,1-27-16,-27 26 0,26-26 16,1 0-16,-1-26 15,1 26-15,-1-27 0,1-25 16,-1-1-16,1 0 15,-1 0-15,0 0 0,1 0 16,-27 0-16,0 0 0,0 27 16,0-1-16,0 54 15,0 78 1,0-25-16,0 26 16,0 0-16,26-27 15,1 27-15,-1 0 0,1-1 16,-1-25-16,1-1 15,-1 1-15,-26-28 0,0 1 16,0-26-16,-26 26 0,-1-53 16,-26 26-16,0-26 15,0 0-15,-26 0 0,26-26 16,-26-1-16,26-26 16,0 27-16,26-27 0,1 0 15,0 0-15,26 0 0,0 0 16,26 0-16,0 27 15,27 0-15,0-1 0,0 1 16,27 26-16,-27 0 0,-1-27 16,1 27-16,-26 0 15,-27 27 1</inkml:trace>
  <inkml:trace contextRef="#ctx0" brushRef="#br0" timeOffset="10733">19896 14355 0,'0'-26'0,"0"-1"15,0-26-15,0 27 16,0-1-16,0 1 16,-26-27-16,26 26 0,-26-25 15,-1 25-15,1 1 0,-27 26 16,0 0-16,-27 0 16,1 53-16,0-1 0,-27 28 15,-26-1-15,26 54 16,0-28-16,0 28 0,27-1 15,26-26-15,26 26 0,27-26 16,27-27-16,-1 1 16,54-27-16,25-1 0,28-25 15,-1-1-15,0-26 0,27 0 16,0-26-16,-27-27 16,0 27-16</inkml:trace>
  <inkml:trace contextRef="#ctx0" brushRef="#br0" timeOffset="11452">20531 14725 0,'27'-26'0,"-27"0"16,0-1 0,-27 1-16,1-1 15,26 1-15,-26 26 16,-1-27-16,1 27 0,-1 0 16,1 0-16,-1 0 15,1 27-15,-27-1 0,26 1 16,1-1-16,26 1 0,-26 25 15,26-25-15,0 26 16,0 0-16,0-27 0,0 27 16,26-26-16,-26-1 15,26 1-15,1-27 0,-1 26 16,1-26-16,26 0 0,-27-26 16,1 26-16,-1-27 15,1 1-15,-1-27 0,-26 26 16,26 1-16,-26-27 15,0 26-15,27 1 0,-27-1 16,0 54 15,26-1-31,-26 1 0,0 26 16,27-27-16,-1 1 16,1-1-16,-1 1 0,1-1 15,26-26-15,-27 0 0,27 0 16,0 0-16,0-26 15,-27-1-15,27 1 0,-26-27 16,-1 0-16,1 0 0,-1 0 16,-26-26-16,-26 26 15,-1-27-15,27 1 0,-26 0 16,-1 26-16,1 0 16,-1 0-16,1 26 0,-1 27 15,27 27 1,0 26-16,0-27 0,27 54 15,-27-1-15,26 0 0,-26 1 16,27-27-16,-1 26 16,-26 0-16,27-26 0,-1 0 15,-26-26-15</inkml:trace>
  <inkml:trace contextRef="#ctx0" brushRef="#br0" timeOffset="11831">20902 14805 0,'26'0'31,"1"-27"-15,26 27-16,-27-26 0,54 26 16,-28-27-16,28 1 15,-1 0-15,1 26 0,-1-27 16,-26 1-16,26 26 0,-26-27 15,0 27-15,-26-26 16,-1 26-16,-26-27 0,0 1 16,-26 26-1,-1-27-15,1 27 0,-27-26 16,26 26-16,-26 0 0,0-27 16,1 27-16,25 0 15,1 27-15,-1-27 0,1 26 16,26 27-16,0-26 0,0 26 15,0-27-15,0 27 16,26 0-16,-26-27 0,27 1 16,26 26-16,-27-53 15,0 26-15,27-26 0</inkml:trace>
  <inkml:trace contextRef="#ctx0" brushRef="#br0" timeOffset="12395">22278 14514 0,'0'-27'0,"0"1"15,-27-1-15,27 1 16,-26 26-16,-1-26 16,1 26-16,-1 0 15,1 0-15,0 0 0,-1 26 16,1 0-16,-1 1 15,1-1-15,26 1 0,-27-1 16,27 1-16,0-1 16,0 1-16,0-1 0,27 1 15,-1-27-15,1 26 0,26-26 16,-27 0-16,27 0 16,-27 0-16,1-26 0,-1 26 15,1-27-15,-1 1 0,1-1 16,-27 1-16,0-1 15,0 54 17,0-1-32,0 27 15,0 0-15,0 0 0,26 26 16,1 1-16,-27-1 16,52 0-16,-25 1 0,-1-1 15,1 1-15,-27-28 16,0 1-16,0 0 0,0-26 15,-27-1-15,1-26 0,-27 0 16,0-26-16,0-1 16,0-26-16,0 0 0,0 1 15,1-28-15,25 27 16,1 0-16,26-26 0,0 26 16,26 0-16,1 27 0,-1-1 15,27-26 1,-27 27-16,54-1 0,-27 1 0</inkml:trace>
  <inkml:trace contextRef="#ctx0" brushRef="#br0" timeOffset="12755">22833 14487 0,'0'-26'0,"-26"26"15,-1-27-15,1 27 16,0 0-1,-1 0 1,27 27-16,0-1 16,0 1-16,0-1 0,0 27 15,0-26-15,0-1 16,0 27-16,27-27 0,-1 1 16,0-1-16,1-26 15,-1 27-15,1-27 0,-1 0 16,1-27-16,-1 1 15,1-1-15,-1 1 0,-26 0 16,0-27-16,0 26 0,0-26 16,0 27-16,-26-27 15,-1 26-15,1 1 0,-1 26 16,1 0-16,-1 0 16,1 0-16,-1 0 0,27 26 15</inkml:trace>
  <inkml:trace contextRef="#ctx0" brushRef="#br0" timeOffset="13078">23019 14434 0,'26'-26'16,"-26"0"0,26 26-16,-26-27 15,27 27-15,-1-26 16,1 26-16,-1 0 0,27 0 15,-26 26-15,26-26 0,-27 27 16,1-1-16,-1 0 16,0 1-16,1-1 0,-27 27 15,0-26-15,0-1 0,0 1 16,-27-27 0,1 0-1,26-27 1,0 1-16,0-27 0,26 26 15,1-26-15,-27 1 0,26-1 16,27 26-16,-26-26 16,-1 27-16,1-1 0,26 27 15,-27-26-15</inkml:trace>
  <inkml:trace contextRef="#ctx0" brushRef="#br0" timeOffset="13669">23812 14223 0,'0'26'15,"0"-52"17,0 52-1,27 1-15,-27-1-1,0 1-15,26-1 16,-26 1-16,27-27 0,-1 26 15,1-26-15,-27 26 16,26-26-16,1 0 0,-1 0 16,0-26-16,1 0 15,-1 26-15,1-27 0,-1 1 16,1-1-16,-27 1 0,26-1 16,-26 1-1,27 26-15,-27 26 16,0 1-16,26 26 15,1 0-15,-1 26 0,0 27 16,27-27-16,0 27 0,0 26 16,0-26-16,0 0 15,0-27-15,-27 1 0,1-1 16,-27 0-16,-27-26 16,1 0-16,-53-26 0,26-27 15,-27 0-15,-26 0 0,27-27 16,0-26-16,-1 0 15,27 0-15,27-26 0,0 0 16,26-1-16,26 1 0,27 0 16,0 26-16,26-27 15,1 27-15,25 27 0,-25-27 16,-1 27-16,1 26 16,-28-27-16,1 27 0,-26 0 15,-1 0-15,-52 27 16,-1-27-1,1 26-15,-27-26 0,0 26 16</inkml:trace>
  <inkml:trace contextRef="#ctx0" brushRef="#br0" timeOffset="15877">0 6312 0,'0'-27'16,"0"1"-16,0-1 16,0 1-16,0-1 15,0 1-15,26 52 31,1 1-15,-1 26-16,1-27 0,-1 27 16,27 0-16,-27 0 0,27 0 15,-26 0-15,-1 0 0,1-27 16,-1 27-16,1-26 16,-1-27-16,1 26 0,-1-26 15,-26-26 1,27-1-16,-27-26 0,0 0 15,26 0-15,-26-26 0,0 0 16,0-1-16,-26 1 16,26-27-16,-27 27 0,27 26 15,-26 0-15,26 0 16,0 26-16,0 1 0,0 52 31,26 1-31,-26-1 0</inkml:trace>
  <inkml:trace contextRef="#ctx0" brushRef="#br0" timeOffset="17210">952 6206 0,'27'0'16,"-27"-27"-1,0 1 1,-27 0-16,27-1 15,-26 27-15,-1-26 16,1 26-16,-1 0 0,1 0 16,0 0-16,-1 0 15,27 26-15,-26 1 0,-1-1 16,1 0-16,26 27 0,0-26 16,0 26-16,0 0 15,0-27-15,26 27 0,-26-27 16,27 1-16,-1-1 15,1 1-15,25-1 0,-25-26 16,-1 0-16,27 0 0,-26-26 16,-1-1-16,27 1 15,-26-1-15,-27 1 0,26-27 16,-26 27-16,27-1 16,-27-26-16,0 27 0,0-1 15,0 1-15,-27-1 0,27 54 31,27-27-15,-27 26-16,0 27 16,26-26-16,0-1 0,-26 1 15,27-1-15,-1 1 0,1-1 16,-1-26 0,1 0-16,-1 0 15,1-26-15,-1-27 0,-26 26 16,27-26-16,-1-26 15,-26 26-15,0-26 0,0-1 16,-26 1-16,26 26 16,-27-26-16,1 26 0,-1 0 15,27 26-15,-26 27 0,-1 0 16,1 27 0,26 26-16,-27 0 0,27-1 15,0 1-15,27 27 16,-1-27-16,1 26 0,26-26 15,-27 0-15,27 0 0,0-27 16,-27 27-16,54-26 16,-54-1-1,1-26-15,-1-26 0,1 26 16,-1-27-16,-26-26 0,27 27 16,-27-27-16,0 0 0,0 0 15,0 27-15,0-27 16,0 0-16,0 26 0,0 1 15,0-1-15,0 54 47,0-1-31,0 1-16,26-1 0,-26 27 16,26-26-16,1-1 15,-27 1-15,26-1 0,1 0 16,-1 1-16,1-27 15,-1 26-15,1-26 0,-1 0 16,1-26-16,-1-1 16,1 27-16,-27-52 15,26 25-15,-26 1 0,0-27 16,0 26-16,0-26 0,0 27 16,0-1-16,0 1 15,0-1-15,0 54 31,0-1-31,0 1 16,0-1 0,26 1-16,1-1 0,-1 1 15,1-1-15,-1-26 0,1 27 16,-1-27-16,27 0 16,-26 0-16,25-27 0,-25 27 15,-1-26-15,1-1 0,-1 1 16,1-27-16,-1 26 15,-26-26-15,0 1 0,0 25 16,0-26-16,-26 27 16,-1-27-16,1 26 0,-1 27 15,-26 0-15,27 0 0,-27 27 16,27-1-16,-1 1 16,1-1-16,-1 27 0,27 0 15,27-27-15,-1 27 0,1-26 16,26-1-16,-1 1 15,1-1-15,27-26 0,-27 0 16,0 0-16,-1 0 16,1 0-16,-26-26 0,-1 26 15,1-27-15,-27 1 16</inkml:trace>
  <inkml:trace contextRef="#ctx0" brushRef="#br0" timeOffset="24493">8149 13588 0,'-26'0'0,"-1"-27"15,1 27-15,-1-26 0,1-1 16,-1 1 0,27-1-16,-26 27 15,26 27 16,0-1-15,0 1-16,26 26 16,-26-27-16,0 1 0,0-1 15,27 1-15,-27-1 16,0 1-16,0-1 0,0 0 16,0-52 15,0 0-31,0-1 15,0 1-15,0-27 16,0 0-16,-27 0 0,27 0 16,0 0-16,0 27 0,0-27 15,0 26-15,0 1 16,27 26-16,-1 26 16,1-26-1,-27 27-15,26-1 0,1 1 16,-1-1-16,0 0 0,1 1 15,-27-1-15,26 1 16,-26-1-16,0 1 16,27-27-1,-27-27 1,0 1 0,0-1-16,0 1 0,0-1 15,0-25-15,0-1 0,0 26 16,0 1-16,0-1 15,0 1-15,26 26 16,1 26-16,-1 1 16,1-1-16,-1 27 15,-26-26-15,27 25 0,-1-25 16,-26-1-16,26 1 16,-26-1-16,0 1 0,0-1 15</inkml:trace>
  <inkml:trace contextRef="#ctx0" brushRef="#br0" timeOffset="25621">10954 12873 0,'26'0'0,"-26"-26"31,-26 26-15,-1 0 0,1 0-1,-1 0-15,1 0 0,-27 0 16,26 0-16,1 0 16,-27 26-16,27-26 0,-1 0 15,1 27-15,-1-27 0,1 0 31,26 26-31,0 1 32,26-27-32,-26 26 15,27-26-15,-27 27 16,26-27-16,-26 26 0,27 1 16,-27-1-16,26 1 0,0-1 15,-26 0-15,27 1 16,-27 26-16,26-27 0,-26 1 15,27-1-15,-27 1 16,26-27-16,-26 26 0,27-26 16,-1 0-1,1 0 1,-1-26-16,1 26 0,-1-27 16,-26 1-16,27 26 15,-27-27-15</inkml:trace>
  <inkml:trace contextRef="#ctx0" brushRef="#br0" timeOffset="25801">10663 13164 0,'-27'0'0,"1"0"16,52 0 15,1-26-31,-1 26 16,27 0-16,-27-26 0,27 26 15,0-27-15,-26 27 16,-1 0-16,1 0 0</inkml:trace>
  <inkml:trace contextRef="#ctx0" brushRef="#br0" timeOffset="26658">13308 12741 0,'27'0'31,"-27"27"16,0-1-32,26 0 1,-26 1-16,0-1 0,27 1 0,-27-1 16,26 1-16,-26 26 15,0-27-15,27 1 0,-1-1 16,-26 1-16,0-1 15,27-26 1,-1 0 0,0 0-1,1 0-15,-1 0 0,1 0 16,-1 0-16,1-26 0,-1 26 16,1 0-16,-1 0 15,1 0-15,-1-27 0,1 27 16</inkml:trace>
  <inkml:trace contextRef="#ctx0" brushRef="#br0" timeOffset="28604">16034 12609 0,'0'-27'47,"0"1"-31,0-1-1,-27 27 17,27-26-32,-26 26 0,-1 0 15,1 0-15,-1 0 16,1 26-16,-1 1 16,1-27-16,26 26 15,-27-26-15,27 27 0,0-1 16,0 1-16,0-1 15,27-26-15,-27 27 0,26-1 16,1 1-16,26-27 16,-27 26-16,27-26 0,0 0 15,-27 26-15,27-26 0,-26 0 16,-1 0-16,1 27 16,-27-1-1,-27-26 1,1 27-16,-1-1 0,1-26 15,-1 27-15,-25-1 16,25-26-16,-26 27 0,27-27 16,-1 0-16,1 0 0,-1 0 15,1 0-15,-1 0 16,27-27-16,0 1 16</inkml:trace>
  <inkml:trace contextRef="#ctx0" brushRef="#br0" timeOffset="29024">16536 12609 0,'27'0'16,"-27"-27"-16,26 27 15,-26-26-15,0-1 0,0 1 16,0 0-16,-26-1 15,-1 27 1,1 0 0,-1 0-16,1 0 15,-1 27-15,1-27 16,26 26-16,-26 0 16,26 1-1,0-1-15,0 1 0,26-1 16,-26 1-1,26-1-15,1-26 0,-1 27 16,1-1-16,-1-26 0,27 27 16,-26-27-16,-1 26 15,1-26-15,-1 26 0,0-26 16,1 27-16,-54-1 16,1-26-16,-27 27 15,0-27-15,0 26 0,-26-26 16,0 0-16,-1 27 15</inkml:trace>
  <inkml:trace contextRef="#ctx0" brushRef="#br0" timeOffset="30541">7196 10677 0,'-26'-26'15,"0"-1"-15,26 1 16,0 52 15,26-26-15,-26 27-16,26 26 0,1 0 16,-27 0-16,26 0 0,1 26 15,-1 27-15,1-27 16,-1 27-16,1 0 0,-1 0 15,1-27-15,-1 27 16,-26 0-16,27 0 0,-1-1 16,-26-25-16,26-1 0,-26 0 15,27 1-15,-27-27 16,0 26-16,0-52 0,0 26 16,0-27-16,0 0 0,0-52 46,0 0-46,0-1 16</inkml:trace>
  <inkml:trace contextRef="#ctx0" brushRef="#br0" timeOffset="31279">6958 10519 0,'-26'0'15,"52"0"17,1 0-17,-1 0-15,27-27 0,27 27 16,-1-26-16,0-1 16,27 1-16,0-1 0,0 1 15,0-27-15,-1 26 16,1 1-16,0 0 0,-26-1 15,-28 27-15,28-26 0,-27 26 16,-27-27-16,1 27 16,-1 0-16,1 0 0,-1 0 15,-26 27 17,0-1-17,0 1-15,0-1 16,26 27-16,-26 0 0,0 0 15,27 0-15,-27 0 0,26 26 16,-26 0-16,27 1 16,-1-1-16,1 0 0,-1 1 15,1 26-15,-1-27 16,1 0-16,-1 1 0,1-1 16,-1 1-16,0-1 0,1 0 15,-1 1-15,-26-1 16,27 0-16,-27-26 0,26 0 15,-26 27-15,0-27 16,27-1-16,-27 1 0,0 0 16,0-26-16,0 52 15,0-52-15,0-1 16,0 1-16,0-1 0,26 0 16,-26 1-1,-26-27 1,26-27-16,-27 27 15</inkml:trace>
  <inkml:trace contextRef="#ctx0" brushRef="#br0" timeOffset="31769">7488 12238 0,'26'27'31,"-26"-1"-15,26-26-16,-26 27 0,27 26 15,-27-27-15,26 27 0,1-26 16,-27 25-16,0 1 16,26-26-16,-26 26 0,0 0 15,0 0 1,0-27-16</inkml:trace>
  <inkml:trace contextRef="#ctx0" brushRef="#br0" timeOffset="33329">3678 10915 0,'-27'0'0,"1"0"15,-1-26 1,27 0 0,0-1-1,0 1-15,27-1 0,-1 27 16,1-26-16,-1-1 16,0 27-16,1-26 0,-1 26 15,1 0-15,-1 26 0,1 1 16,-27 26-1,0-27-15,-27 27 0,1 0 16,26 0-16,-53-27 0,26 27 16,1 0-16,0-26 15,-1-1-15,1 1 16,52-27 0,1 0-1,-1-27-15,27 27 0,0-26 16,-27 26-16,27-27 15,0 27-15,0 0 0,-27 0 16,1 0-16,26 0 0,-27 0 16,1 0-16,-1 0 15</inkml:trace>
  <inkml:trace contextRef="#ctx0" brushRef="#br0" timeOffset="33658">4260 10836 0,'-27'-26'0,"27"-1"16,0 1-16,-26-1 16,26 1-16,-27 26 15,27 26 1,-26 1-16,26-1 16,0 1-16,0-1 0,0 27 15,26-27-15,-26 1 16,27-1-16,-1 27 0,1-26 15,-1-27-15,1 26 16,-1-26-16,27 0 0,-27 0 16,1-26-16,-1 26 0,1-53 15,-1 26-15,-26 1 16,0-27-16,0 27 0,-26-27 16,-1 26-16,1 1 0,-27-1 15,26 27-15,-25 0 16,25 0-16,-26 0 0,27 0 15,-1 27-15</inkml:trace>
  <inkml:trace contextRef="#ctx0" brushRef="#br0" timeOffset="35078">5503 8349 0,'0'-26'16,"27"26"-16,-27-27 31,26 27-16,1 0 32,-1 0-31,0 0 0,1-26-16,-1 26 15,1 0-15,26 0 0,-27-27 16,1 27-16,26-26 15,-27 26-15,0 0 0,27-27 16,-26 27-16,-1 0 16,-52 0-1</inkml:trace>
  <inkml:trace contextRef="#ctx0" brushRef="#br0" timeOffset="35683">3916 8217 0,'26'0'47,"-26"26"-47,27 1 16,-27-1-16,26 27 0,-26-27 15,26 1-15,1 26 16,-1-27-16,-26 1 0,27-1 16,-1 1-16,1-1 0,-1-26 15,1 0 1,-1-26-16,1-1 0,-1 1 15,-26-1-15,27 1 0,-1-27 16,0 26-16,-26-25 16,27 25-16,-27-26 0,0 27 15,0-1-15,0 1 16,0 52 15,0 1-31,0-1 0,26 27 16,-26 0-16,27-27 0,-27 27 15,26 0-15,-26-26 0,27 26 16,-1-27-16,-26 1 16</inkml:trace>
  <inkml:trace contextRef="#ctx0" brushRef="#br0" timeOffset="36013">4921 8164 0,'0'-27'0,"-26"1"16,-1 26-16,1 0 16,-1 0-16,1 26 15,-1 1-15,27-1 0,-26 1 16,26 26-16,0-27 16,0 1-16,26 26 0,-26-27 15,27 0-15,-1 1 0,27-1 16,0-26-1,-26 0-15,25 0 0,-25-26 16,-1-1-16,1-25 16,-1-1-16,-26 26 0,0-52 15,0 26-15,0 0 0,0 0 16,-26 0-16,-1 27 16,-26-27-16,27 26 0,0 27 15,-27 0-15,26 0 0,-26 0 16</inkml:trace>
  <inkml:trace contextRef="#ctx0" brushRef="#br0" timeOffset="36592">5212 5941 0,'0'-26'16,"27"26"31,-1 0-47,0-27 15,1 27-15,26-26 16,0 26-16,0-27 0,0 1 16,0 26-16,-27-26 15,0 26-15,1 0 0,-27-27 16</inkml:trace>
  <inkml:trace contextRef="#ctx0" brushRef="#br0" timeOffset="37506">4418 6074 0,'0'26'47,"-26"1"-47,-1-1 16,27 0-16,-26 1 0,26-1 15,-26 1-15,26-1 16,0 1-16,26-27 16,0 0-16,1 0 15,26 0-15,-27-27 16,1 27-16,26-26 0,-27-1 15,-26 1-15,27-1 16,-27 1-16,-27 0 16,1-1-16,-27 27 15,26-26-15,-26 26 0,0-27 16,27 1-16,-27 26 0,27-27 16,-1 27-16,1-26 15,-1-1-15,27 1 0,0-1 16,0 1-16,27-1 15,-1 1-15,1 0 16,-1 26-16,27-27 0,-27 27 16,1 0-16,-1 0 15,1 27-15,-27-1 0,26 0 16,-26 1-16,0-1 0,0 1 16,-26-1-16,26 27 15,-27-26-15,27-1 16</inkml:trace>
  <inkml:trace contextRef="#ctx0" brushRef="#br0" timeOffset="38314">4789 5835 0,'0'27'47,"0"-1"-47,0 1 0,0-1 16,0 1-16,0-1 15,0 1-15,0-1 0,26 27 16,1-26 0,-1-27-16,1 0 15,-1 0-15,1 0 16,-27-27-16,26 1 16,0-1-16,-26 1 0,27-27 15,-27 26-15,0 1 0,0-27 16,0 26-16,-27 1 15,27 0-15,-26 26 0,0-27 16,-1 27-16,1 0 16,-1 0-16</inkml:trace>
  <inkml:trace contextRef="#ctx0" brushRef="#br0" timeOffset="38842">4948 3692 0,'-27'0'0,"27"27"16,27-27-1,25-27-15,1 27 16,0-26-16,0-1 0,27 27 15,-28-26-15,28 0 16,-27 26-16,0-27 0,-27 1 16,1 26-16,-1 0 15,-26-27-15</inkml:trace>
  <inkml:trace contextRef="#ctx0" brushRef="#br0" timeOffset="39258">3651 3851 0,'27'0'31,"-1"27"-15,-26-1-16,26 1 15,-26-1-15,27 0 0,-1 27 16,-26-26 0,27-1-16,-27 1 0,26 26 0,-26-27 15,27-26-15,-27 27 16</inkml:trace>
  <inkml:trace contextRef="#ctx0" brushRef="#br0" timeOffset="39880">4127 3904 0,'-26'0'0,"-1"0"16,1 27-16,-1-1 15,1-26-15,26 26 16,-26 1-16,26-1 0,-27 1 16,27-1-1,27-26-15,-1 0 16,0 0-16,1 0 0,-1 0 16,1 0-16,-1-26 15,1-1-15,-1 27 0,1-26 16,-1-1-16,-26 1 15,0 0 1,-26 26-16,-1 0 16,1-27-16,-1 27 15,1 0-15,-1 0 16,27-26 0,27 26-16,-1 0 15,-26-27-15,27 27 16,-1-26-16,1 26 0,-1 0 0,1 0 15,-1 0 1,1 0-16,-27 26 16,26 1-1,-26-1-15,0 1 16,0-1-16,0 0 16,26 1-1,1-27 1,-1-27-16,1 27 15,-1-26-15,1 26 0,26-26 16,-27-1-16,1 27 16,-1-26-16,0-1 0,-26 1 15,-26-1-15,0 1 16,-1 26-16,-26 0 16,-26 0-16,26 0 0,-26 26 15,26 1-15,0-1 0</inkml:trace>
  <inkml:trace contextRef="#ctx0" brushRef="#br0" timeOffset="43264">10424 12556 0,'-26'0'16,"26"-27"-16,0 1 15,-26 0 1,26-1-16,0 1 16,-27-27-16,27 26 15,-26-26-15,26 0 0,-27-26 16,27 0-16,-26-1 15,-1-26-15,1 1 0,-1-1 16,-26 0-16,27-26 0,-27-1 16,0 1-16,27 0 15,-27-27-15,0 27 0,26-27 16,-26 27-16,27-27 16,-1 0-16,1 27 0,0 0 15,-1-1-15,-26 1 0,27 0 16,-1 26-16,1-26 15,-27 26-15,26-26 0,1 26 16,0 26-16,-1-26 16,1 27-16,26 26 0,0-26 15,-27 52-15,27-26 0,0 27 16,0-27-16,0 27 16,-26-1-16,26 1 15,0-1-15,0 1 16,0-1-16,0 1 15,26-1-15,-26 1 16,0-1-16,27 1 16,-27 0-16,26-27 0,-26 26 15,27 1-15,-27-1 16,26 1-16,-26-27 0,26 26 16,-26 1-16,27 26 0,-27-26 15,26-1-15,-26 1 16,27 26-16,-27-27 15,26 27-15,1 0 0,-27-26 16,53 26-16,-27-27 16,27 27-16,-27-26 0,27 26 15,0-27-15,0 27 16,0 0-16,0-26 0,0 26 16,0 0-16,0 0 0,0 0 15,0 26-15,0-26 16,0 0-16,-27 27 0,27-27 15,-27 0-15,1 0 16,-1 0-16,1 26 0,-1-26 16,1 0-16,26 0 0,-27 0 15,27 0-15,0 0 16,-27 27-16,27-27 0,0 0 16,53 53-1,-80-27-15,1 1 0,-1 25 16,1-25-16,-1 26 0,1 26 15,-1-26-15,-26 26 16,27 1-16,-1-1 0,1 1 16,-1 25-16,0 1 15,1 0-15,26 0 0,-27 0 16,1 26-16,26-26 0,-27 0 16,27 0-16,-26-1 15,25 1-15,-25-26 0,26 25 16,-27-25-16,27-1 15,-26 27-15,-1-27 0,1 1 16,-1 26-16,0-27 0,-26 27 16,27-27-16,-1 1 15,-26-1-15,27 0 0,-27 1 16,0-1-16,26 0 16,-26-26-16,27 0 0,-27 0 15,26 0-15,-26 0 0,27 0 16,-27 0-16,26 0 15,-26 0-15,27 0 0,-27-1 16,0 1-16,26-26 0,-26 26 16,0 0-16,26 0 15,-26 0-15,0-1 0,27 1 16,-27-26-16,0 26 16,0-27-16,26 27 0,-26-26 15,0 25-15,27-25 0,-27-1 16,0 1-16,26-1 15,-26 1-15,0-1 16,27 1 0,-27-1-1,0 1 1,0-1 0,-27-26-16,27-26 15,-26-1 1</inkml:trace>
  <inkml:trace contextRef="#ctx0" brushRef="#br0" timeOffset="45286">13123 11815 0,'0'27'0,"-26"-27"15,52 0 32,-52-27 0,26 1-31,-27 26-16,27-27 15,-26 1 1,-1-1-16,1 1 0,26-1 15,-27 27-15,27-26 0,-26-1 16,26 1-16,-27-1 16,1 27-16,26-26 0,-26 26 15,26-26-15,0-1 0,-27 27 16,27-26-16,-26-1 16,26 1-16,0-27 0,-27 0 15,27 0-15,-26-53 0,26 27 16,-27-54-16,-26 1 15,27-27-15,-27 1 0,0-1 16,-26-26-16,26 26 16,-27-26-16,1 26 0,0 0 15,-1 1-15,27-28 16,-26 28-16,26-1 0,0 0 16,0 0-16,0-26 0,27 26 15,-27 1-15,26 25 16,1-25-16,0 25 0,-1 1 15,1 0-15,-1-1 16,1 28-16,-1 25 0,27-26 16,-26 27-16,-1 0 0,1 26 15,-1 0-15,1 0 16,0 0-16,-1 26 0,1-25 16,-1 25-16,27 1 0,-26-27 15,-1 26-15,27 1 16,-26-1-16,-1 1 0,27-1 15,-26 1-15,26 0 16,0-1-16,-27 1 0,27-1 16,0 1-16,0-1 0,-26-26 15,26 27-15,0-1 16,0 1-16,0-27 0,0 27 16,26-27-16,-26 26 15,0-26-15,27 27 0,-27-1 16,26 1-16,-26-1 0,27 1 15,-27 0-15,0-1 16,26 27-16,-26-26 0,0-1 16,0 1-1,27 26 1,-27-27-16,0 1 16,0-1-1,0 1 1,0-1-1,0 1 1,26 26-16,1-27 16,-1 1-16,1 26 15,25-26-15,-25-1 0,26 27 16,0-26-16,0-1 16,0 27-16,-1-26 0,1 26 15,27-27-15,-27 27 0,0 0 16,26 0-16,0 0 15,-26 0-15,27 0 0,-1 0 16,-26 0-16,26 0 16,-26 0-16,0 0 0,0 0 15,0 0-15,-27 0 0,27 27 16,-26-27-16,-1 0 16,1 26-16,-1-26 15,1 27-15,-27-1 0,26 27 16,1-27-16,-1 27 15,0 27-15,1-27 0,-1 26 16,1 27-16,26-27 16,0 133-16,0-106 15,0 0-15,-1 26 16,-25 0-16,26 0 0,0 27 16,0-26-16,0 25 0,0-25 15,-27-1-15,27 0 16,0 0-16,-27-26 0,27 27 15,-26-28-15,-1 1 16,27 0-16,-27 0 0,1-27 16,-1 27-16,1 0 0,-1 0 15,1 0-15,-27-27 16,26 27-16,1-27 0,-27 1 16,26-1-16,-26 0 0,27 1 15,-27-1-15,26-26 16,0 26-16,-26-26 0,27 27 15,-1-1-15,1-26 16,-27 26-16,26 1 0,1-27 16,-1 26-16,1 0 0,-1 1 15,1-1 1,-1 0-16,1 1 0,-27-1 0,26 1 16,0-27-16,1 26 15,-1 0-15,-26-26 0,27 27 16,-27-28-16,26 28 15,-26-27-15,0 0 0,0 0 16,0 0-16,0-1 0,27 1 16,-27-26-16,0 26 15,0-27-15,26 27 0,-26-26 16,0-1-16,27 27 16,-27-27-16,0 27 0,26-26 15,-26 26-15,27 0 0,-27 0 16,0-1-16,26-25 15,-26 26-15,0 0 0,26-27 16,-26 27-16,0-26 0,0-1 16,0 0-16,0 1 15,0-1-15,0 1 78</inkml:trace>
  <inkml:trace contextRef="#ctx0" brushRef="#br0" timeOffset="47206">15637 11921 0,'0'-27'32,"0"1"-17,0 0 1,0-1-1,-27 27-15,27-26 16,-26 26-16,26-27 0,-27-26 16,1 27-16,26-27 15,-27 0-15,1 0 0,-1-26 16,1-1-16,0-26 0,-1-26 16,1 0-16,-27 0 15,26-27-15,-26 0 0,0 0 16,1 1-16,25-1 15,-26 0-15,27 27 0,-27-27 16,26 27-16,1-27 16,-27 27-16,26-1 0,1-25 15,0 25-15,-1 1 0,-26 26 16,27 0-16,-1 1 16,1-1-16,-1 26 0,27 1 15,-26 26-15,-1-26 0,27 26 16,-26 0-16,0-26 15,26 26-15,-27 0 0,27-27 16,0 27-16,-26 0 16,26-26-16,0 26 0,0 0 15,-27 0-15,27 0 0,0 27 16,-26-1-16,26 1 16,0 0-16,-27-1 0,27 1 15,0-1 1,-26 27-1,26-26-15,26-1 32,1 27 46,-27 27-47,26-27 32,1 0-48,-1 0-15,1-27 16,25 27-16,-25 0 0,26-26 15,0 26-15,0-27 16,26 27-16,-26-26 0,0 26 16,26 0-16,-26-27 0,27 27 15,-28-26-15,28 26 16,-27 0-16,26-26 0,-26 26 16,0 0-16,0-27 15,0 27-15,0 0 0,0 0 16,-27-26-16,1 26 0,-1 0 15,0 0-15,1 0 16,-27 26 0,0 1-1,0-1 1,0 0 0,0 1-1,26-1-15,-26 1 16,27 26-16,-27 0 15,26-27-15,1 53 0,-27-26 16,26 27-16,1-1 0,-1 1 16,1-1-16,-1 27 15,27-27-15,-27 27 0,1-27 16,-1 27-16,1-26 16,-1 25-16,1 1 0,-1 0 15,1 26-15,26-26 0,-27 26 16,0-26-16,-26 27 15,27-1-15,-1-26 0,1 0 16,-1-1-16,1 1 16,-1-26-16,1 25 0,-1-25 15,1-1-15,-1-26 0,0 26 16,1 1-16,-27-1 16,26 1-16,1-28 0,-27 28 15,0-1-15,26 1 16,-26-1-16,0-26 0,27 26 15,-27-26-15,0 27 0,26-28 16,-26 1-16,0-26 16,27 26-16,-27 0 0,0-27 15,26 27-15,-26 0 16,0-27-16,0 27 0,27-26 16,-27 26-16,0-27 0,0 27 15,0-26-15,0-1 16,0 27-16,26-27 0,-26 1 15,0-1-15,27 1 0,-27-1 16,0 1-16,26-1 16,-26 1-16,26-1 15,-26 1 1,27-27 0,-27 26-16,0 0 15,0 1-15,0-1 16,26-26-16,-26 27 0,0-1 15,0 1-15,0-1 16,0 1-16,27-27 0,-27 26 16,-27-52-1,27-1-15</inkml:trace>
  <inkml:trace contextRef="#ctx0" brushRef="#br0" timeOffset="71464">19579 1708 0,'0'-26'0,"0"-1"16,-26 27-16,52 0 16,0 27-1,-26 25-15,27 1 0,-27 0 16,0 27-16,26 25 16,-26 28-16,27-1 0,-1 53 15,-26 0-15,27 27 16,-27 26-16,26-26 0,-26 53 15,27-27-15,-1 26 0,1 1 16,-27-1-16,26 1 0,0-27 16,1 27-16,-1-27 15,-26 0-15,27 0 0,-27 0 16,26-26-16,-26 26 16,27-26-16,-1-1 0,1-25 15,-1-1-15,1 0 16,-1-53-16,1 27 0,-1-27 15,0-26-15,1 0 16,-1-27-16,1-26 0,-27 0 16,26-26-16,-26-80 31,-26 26-31</inkml:trace>
  <inkml:trace contextRef="#ctx0" brushRef="#br0" timeOffset="72203">19314 7873 0,'-26'0'16,"-1"26"-16,27 1 62,27-27-46,-1 0-16,27 0 15,0 0-15,53 0 0,26-27 16,265 1 0,-132-27-16,26 26 0,53 1 15,53-27-15,0 27 0,52-27 16,28 0-16,-1 26 15,0-26-15,27 27 0,-27-1 16,27 1-16,-27 0 0,0-1 16,1 27-16,-54-26 15,0-1-15,-26 27 0,-53-26 16,-26-1-16,-27 27 16,-27-26-16,-52-1 0,-53 1 15,-1 26-15,-52-27 0,-26 27 16,-28-26-16,-25 26 15,-27-27-15,-27 1 16,1 26 0,0 0-16,-1 0 15,1 0-15</inkml:trace>
  <inkml:trace contextRef="#ctx0" brushRef="#br0" timeOffset="73323">28337 7979 0,'-27'0'0,"1"-27"16,-1 27 15,54 0-15,-1 0-16,1 0 0,-1 0 15,1-26-15,26 26 16,26 0-16,-26-27 0,0 27 15,26 0-15,-26-26 16,0 26-16,0 0 0,0-27 16,-27 27-16,1 0 0,-27-26 15</inkml:trace>
  <inkml:trace contextRef="#ctx0" brushRef="#br0" timeOffset="73623">28839 7635 0,'-26'0'0,"-1"0"16,1 0-1,0 0-15,52 26 32,0-26-32,1 0 15,-1 0-15,27 0 0,0 0 16,0 27-16,0-27 15,-26 26-15,25 1 0,-25-27 16,-1 26-16,-26 0 0,0 1 16,0-1-16,-26 1 15,-27-1-15,27 1 0,-27-27 16,0 26-16,0 1 0,0-1 16,26-26-16,1 0 15,-1 27-15</inkml:trace>
  <inkml:trace contextRef="#ctx0" brushRef="#br0" timeOffset="74115">29395 7688 0,'0'-27'0,"26"1"15,1 26-15,-1-27 0,27 1 16,-26 26-16,-1 0 0,1 0 16,26 0-16,-27 0 15,1 0-15,-27 26 16,0 1 0,0-1-16,-27-26 15,1 27-15,-1-1 0,1 0 16,-1 1-16,1-1 0,-1 1 15,1-27-15,26 26 16,26-26 0,1 0-16,-1-26 15,1 26-15,26-27 16,0 1-16,-27 26 0,27-27 16,0 1-16,-27 0 0,27 26 15,-26-27-15,-1 1 16,-26-1-16,-26 27 15,-1 0 1,1 0-16,-1 27 16,1-1-16,26 1 15,0-1-15,26-26 16,1 26-16,26 1 0,0-27 16,0 26-16,-1-26 0</inkml:trace>
  <inkml:trace contextRef="#ctx0" brushRef="#br0" timeOffset="75133">22066 8164 0,'0'-27'0,"-26"27"16,26-26-16,26 52 47,1 1-32,-27-1-15,26 1 16,-26 26-16,0-27 0,0 1 15,0-1-15,0 27 0,0-27 16,0 1-16,0-1 16,-26-26-16,26 27 0,0-54 31,0 1-31,-27-1 16,27 1-16,0 0 0,0-27 15,0 0-15,0 0 16,0 0-16,0 0 0,0 0 15,27 0-15,-27 27 16,26-1-16,0 27 0,1 0 16,-1 27-16,1-1 15,-1 1-15,1 25 16,-1-25-16,1 26 0,-1-27 16,1 27-16,-27-26 0,26-1 15,-26 1-15,26-1 16</inkml:trace>
  <inkml:trace contextRef="#ctx0" brushRef="#br0" timeOffset="75312">21934 8376 0,'-27'0'15,"27"-27"-15,27 27 16,-27-26-1,53-1-15,-27 27 0,27-26 16,0-1-16,26 1 0,-26 26 16,0-27-16</inkml:trace>
  <inkml:trace contextRef="#ctx0" brushRef="#br0" timeOffset="75673">22436 8137 0,'-26'27'15,"0"-27"-15,26 26 16,26-26 15,0 0-31,1 0 16,-27 27-16,26-27 15,1 0-15,-1 0 0,-26 26 16,27-26-16,-27 27 16,26-27-16,-26 26 15,-26 1 1,-1-27-1,54-27 17,-27 1-32,26-1 15,1 1-15,-1-1 0,1 1 16,26-1-16,-27 1 16,27-1-16,-27 27 0,1 0 15,26 0-15,-27 0 16,-26 27-16,27-1 0,-1 27 15,-26-26-15,0 26 0,0-27 16,0 1-16</inkml:trace>
  <inkml:trace contextRef="#ctx0" brushRef="#br0" timeOffset="76483">23998 8005 0,'0'-26'16,"26"26"-1,-26-27-15,0 1 16,0-1 0,0 1-16,0 52 47,0 1-32,0-1-15,26 1 0,-26 26 16,0-27-16,0 27 0,0-27 15,0 1-15,0-1 0,0 27 16,0-26-16,-26-1 16,26 1-1,-26-27 1,26-27-16,0 1 16</inkml:trace>
  <inkml:trace contextRef="#ctx0" brushRef="#br0" timeOffset="76681">23998 8164 0,'0'-27'16,"0"-26"-16,0 27 0,0-27 15,0 0-15,0 27 0,0-27 16,0 26-16,0 1 16,0-1-16,26 27 15,0 0-15,1 0 16,26 0-16,-27 0 16,27 27-16,0-1 0,0 1 0,-27-1 15,27 1-15,-26-1 16,-1 27-16,1-26 0,-1-1 15,-26 0-15,0 1 16,0-1-16,-26 1 0,26-1 16</inkml:trace>
  <inkml:trace contextRef="#ctx0" brushRef="#br0" timeOffset="76855">24024 8164 0,'-53'0'15,"53"-27"-15,-26 27 0,26-26 16,26-1 0,1 27-16,-1-26 15,27 26-15,0-26 0,0 26 16,26 0-16,-26-27 0,0 27 16</inkml:trace>
  <inkml:trace contextRef="#ctx0" brushRef="#br0" timeOffset="77498">24791 7952 0,'-26'-26'16,"26"-1"0,-27 1-1,27 52 17,27-26-32,-27 27 15,0-1-15,26 1 0,-26-1 16,27 1-16,-27-1 15,0 27-15,0-27 0,26 1 16,-26-1-16,0 1 16,0-1-16,-26-26 15,-1 0 1,27-26 0,0-1-16,0 1 0,0-1 15,0 1-15,27-1 16,-27-25-16,26 25 0,-26 1 15,27-1-15,-27 1 0,26 26 16,1 26 0,-1 1-1,-26-1-15,26 1 16,1-1-16,-27 0 0,26 1 16,1-27-16,-27 26 0,26-26 15,1 27-15,-1-27 16,-26-27-16,0 1 15,0-1 1,0 1-16,0 0 16,0-27-16,0 26 15,0-26-15,0 27 16,0 52 15</inkml:trace>
  <inkml:trace contextRef="#ctx0" brushRef="#br0" timeOffset="78477">25347 8032 0,'0'-27'15,"26"27"1,-26-26 0,0-1-1,0 54 17,0-1-17,0 1 1,27-27-16,-27 26 0,26 0 15,1-26-15,-27 27 16,26-27-16,1 0 0,-1 0 16,1 0-16,-1 0 15,0 0-15,1 0 0,-1 0 16,-26-27-16,27 1 0,-27 0 16,0-1-1,0 1-15,0-1 16,0 1-1,-27 26-15,1 26 16,26 1-16,0 26 0,-27-1 16,27 1-16,0 0 15,0 27-15,0-1 0,0 0 16,-26 1-16,26-1 16</inkml:trace>
  <inkml:trace contextRef="#ctx0" brushRef="#br0" timeOffset="79609">26987 7741 0,'27'-27'47,"-1"1"-31,-52-1 15,-1 27-31,1 0 16,-1 0-16,1 0 0,-1 0 15,1 27-15,0-27 0,-27 26 16,26-26-16,27 27 16,-26-1-16,-1 0 0,27 1 15,0-1 1,27 1-16,-1-1 0,1 1 16,26-27-16,-27 26 0,27-26 15,0 27-15,0-27 16,-27 26-16,27-26 0,-26 27 15,-1-27-15,-26 26 0,-26 0 16,26 1 0,-53-27-16,26 26 0,-26 1 15,0-27-15,0 0 16,27 0-16,-27 0 0,27 0 16,-1 0-16</inkml:trace>
  <inkml:trace contextRef="#ctx0" brushRef="#br0" timeOffset="80264">27252 7793 0,'-27'-26'0,"27"-1"16,0 1-1,0 0 1,0 52 15,0 0-15,0 1-16,0-1 15,0 1-15,0-1 0,27 27 16,-27-26-16,26 26 16,-26-27-16,27 1 0,-1-1 15,-26 0-15,0 1 0,27-1 16,-27-52 15,26 26-15,-26-27-16,0 1 0,0 0 15,27-1-15,-27 1 0,26-1 16,-26 1-16,27-1 16,-1 27-16,1-26 0,-1 26 15,0 0 1,-26 26-16,27-26 0,-27 27 16,0-1-16,26-26 0,-26 27 15,0-1-15,0 1 16</inkml:trace>
  <inkml:trace contextRef="#ctx0" brushRef="#br0" timeOffset="80557">27728 7793 0,'-26'0'15,"-1"0"1,1 0-16,-1 0 15,27 27 1,-26-1-16,26 1 0,26-1 16,1 1-1,-1-27-15,1 26 0,-1-26 16,1 27-16,-1-27 0,1 0 16,-1 0-16,0-27 15,1 27-15,-27-26 0,0-1 16,0 1-1,-27 26-15,1-27 0,0 1 16,-27 26-16,0-27 0,0 27 16</inkml:trace>
  <inkml:trace contextRef="#ctx0" brushRef="#br0" timeOffset="83162">21405 6444 0,'26'0'31,"1"26"-15,-27 1-16,26-1 15,-26 27-15,26 0 16,-26 0-16,27 27 0,-1-1 16,1 27-16,-27-27 0,26 27 15,-26-27-15,27 27 16,-27-26-16,0-1 0,0-26 16,26 0-16,-26 0 0,0-27 15,0 1-15,0-1 16,0-52-1,0-1-15,-26 1 16</inkml:trace>
  <inkml:trace contextRef="#ctx0" brushRef="#br0" timeOffset="83732">21537 6470 0,'0'-26'0,"-27"26"15,1 0-15,52 0 32,27 0-17,-26 0-15,26 0 16,26 0-16,0 0 15,27 0-15,0 0 0,0 0 16,0-26-16,0 26 0,-1 0 16,-25-27-16,-1 27 15,-26 0-15,0 0 0,-26 0 16,-1 0-16,-52 0 31,26 27-15,-27-27-1,27 26 1,0 0 0,0 1-16,27-1 15,-27 1-15,0 26 0,0 0 16,0 0-16,26 0 16,-26-1-16,0 1 0,0 27 15,0-27-15,26 0 16,-26 26-16,0-26 0,0 0 15,27 0-15,-27-27 16,0 27-16,0-26 0,0-1 16,26 0-16,-26 1 0,0-1 31,0-52-15</inkml:trace>
  <inkml:trace contextRef="#ctx0" brushRef="#br0" timeOffset="84729">24024 5333 0,'-26'-27'16,"26"1"-16,0-1 16,0 1-16,0 52 46,0 1-46,0-1 0,0 27 16,0 0-16,0 27 16,0-1-16,26 0 0,-26 27 15,0 0-15,26 0 0,1 0 16,-27 26-16,26-26 16,1 26-16,-1 0 0,1-26 15,-27 26-15,26-26 16,-26 0-16,27 0 0,-27 0 15,26-27-15,-26 1 0,27-28 16,-27 28-16,0-27 16,26 0-16,-26-27 0,26 1 15,-26-1-15,0 0 0,27-26 16,-27-26 0</inkml:trace>
  <inkml:trace contextRef="#ctx0" brushRef="#br0" timeOffset="85568">24103 5492 0,'-26'-27'16,"26"1"-1,-27 26-15,27-27 16,-26 27-1,52 0 1,1 0-16,-1-26 16,27 26-16,0 0 15,0 0-15,26-27 0,1 27 16,-1-26-16,1 26 0,25 0 16,-25 0-16,-1-27 15,-26 27-15,0 0 0,0 0 16,0 0-16,-27 0 15,1 0-15,-1 0 16,1 0 15,-1 0 1,-26 27-32,27-27 0,-1 26 15,1 1 1,-27-1-16,26 1 15,-26-1 1,0 1-16,0-1 0,26 0 0,-26 1 16,0 26-16,0 0 15,27 0-15,-27 0 0,26 26 16,-26 0-16,0 1 16,27-1-16,-27 0 0,26 1 15,-26-1-15,27 27 16,-27-27-16,26 1 0,1-1 15,-27 1-15,26-1 0,-26-26 16,27 26-16,-27 1 16,0-28-16,26 1 0,-26 0 15,0 0-15,0-26 0,0 26 16,0-27-16,0 1 16,0-1-16,0 0 0,0 1 15,0-1-15,0 1 16,0-54 31,-26 27-47</inkml:trace>
  <inkml:trace contextRef="#ctx0" brushRef="#br0" timeOffset="87063">26908 6867 0,'0'-26'15,"-26"26"-15,26-27 0,0 1 16,0 52 15,0 1-15,0 26-16,0-27 0,0 27 16,26 0-16,-26 0 0,26 0 15,-26 26-15,27-26 16,-27 0-16,26-26 0,1 26 15,-27-27-15,0 0 16,26-26-16,-26 27 0</inkml:trace>
  <inkml:trace contextRef="#ctx0" brushRef="#br0" timeOffset="87602">26934 6656 0,'-26'-27'0,"26"1"16,-27 26-16,27-27 16,-26 27-16,52 0 15,1 0 1,-1 27-16,27-27 0,-26 0 15,52 0-15,-26 0 16,26 0-16,1 0 0,26 0 16,-27 0-16,27 0 15,-27-27-15,1 27 0,-27 0 16,26 0-16,-53 0 0,1 0 16,-1 0-16,1 0 15,-54 0 1,1 0-1,-1 0-15,1 0 16,26 27 15,0-1-15,0 1 0,0-1-16,0 1 0,0 26 15,26-27-15,-26 27 0,27-27 16,-27 27-16,26 0 15,-26 0-15,27 0 0,-27 0 16,26-27-16,-26 27 16,27-26-16,-27-1 0,26 1 15,-26-1-15,-26-26 32</inkml:trace>
  <inkml:trace contextRef="#ctx0" brushRef="#br0" timeOffset="95062">21881 9063 0,'-27'0'16,"1"0"0,26 27-16,26-1 15,-26 1-15,27-27 16,-27 26-16,26 1 0,1-1 16,-1-26-16,1 27 0,-1-1 15,1 1-15,-1-1 16,1 0-16,-1 1 0,0-1 15,1 1-15,-1-27 16,1 26-16,-1-26 16,1 0-16,-1 0 0,1 0 15,-1 0-15,1 0 0,25 0 16,1-26-16,0 26 16,0-27-16,27 1 0,-27-1 15,-1 1-15,28 0 16,-27-1-16,26 1 0,-26-1 15,0 1-15,-27-1 0,27 1 16,0-1-16,-26 1 16,26-1-16,0 1 0,-1 26 15,1-27-15,0 27 16,27-26-16,-27 26 0,105 0 16,-78-26-16,-1 26 15,-26 0-15,26 0 16,1 0-16,-27 26 0,0-26 15,-1 0-15,-25 26 16,-1-26-16,1 27 0,-1-1 16,-26 1-1,0-1 1,-26-26 0,26-26 30,26 26-46,-26-27 16,27 1-16,-1-1 0,1 27 16,-1-52-16,1 25 15,-1 1-15,27 26 0,0-27 16,0 1-16,0-1 16,0 27-16,0-26 0,26 26 15,-26 0-15,0 0 0,0 26 16,0-26-16,-27 0 15,27 27-15,0-27 0,-27 26 16,27-26-16,0 27 0,0-27 16,0 26-16,0-26 15,26 27-15,1-27 0,-27 26 16,26-26-16,0 0 16,1 0-16,-1 0 0,0-26 15,1 26-15,-27 0 0,53-27 16,-27 1-16,0 26 15,27-27-15,-26 1 0,25-1 16,1 1-16,0-1 0,-27-26 16,27 27-16,-26 0 15,-1-1-15,53-26 16,-79 53-16,0-26 16,0-1-16,-26 27 0,25-26 15,-25 26-15,-1-27 0,27 27 16,-26 0-16,-1-26 15,1 26-15,-27-27 0,26 27 16,1-26-16,-27 0 16,0-1-16,0 1 15,0-1-15,0 1 16,0-1-16,-27 1 0,1-27 16,26 26-16,-27 1 0,27-1 15,0 1-15,-26 0 16,26-1-1,-27 54 1,27-1 0</inkml:trace>
  <inkml:trace contextRef="#ctx0" brushRef="#br0" timeOffset="95606">24183 9937 0,'0'-27'0,"26"27"16,1 27-1,-27-1 1,26 0-16,-26 1 16,27 26-16,-1-27 0,0 27 15,-26 0-15,27 0 0,-1 0 16,-26 0-16,27-27 16,-27 27-16</inkml:trace>
  <inkml:trace contextRef="#ctx0" brushRef="#br0" timeOffset="96034">23230 10545 0,'-26'-26'16,"-27"-27"-16,26 26 0,1-26 15,26 0-15,0-26 0,0 26 16,26 0-16,1 0 16,26 0-16,0 27 0,53-27 15,-1 27-15,1-1 16,53 1-16,-27-1 0,27 27 16,0 0-16,-1 0 0,-25 27 15,-27-1-15,-1 1 16,-25-1-16,-27 27 0,-27-27 15,1 27-15,-27 0 16,0 0-16,-27 26 0,1-26 16,-27 0-16,-27 0 15,1 0-15,0 0 0,-1 0 16,1-27-16,0 1 0,-1-1 16,27 1-16,0-27 15,0 26-15,27-26 0,0 0 16,26-26-16,0-1 0,26 1 15</inkml:trace>
  <inkml:trace contextRef="#ctx0" brushRef="#br0" timeOffset="96290">25003 10069 0,'26'0'0,"-26"-27"0,27 54 63,-1-1-47,-26 1-16,27-1 0,-1 27 15,-26-26-15,27-1 0,-27 0 16,26 1-16,-26-1 15,0 1-15</inkml:trace>
  <inkml:trace contextRef="#ctx0" brushRef="#br0" timeOffset="96433">25082 9857 0,'0'-53'0,"0"27"0,0-1 16,0 54 15,0-1-15</inkml:trace>
  <inkml:trace contextRef="#ctx0" brushRef="#br0" timeOffset="97581">25453 9989 0,'26'0'16,"-26"-26"15,0 0 16,0 52 203,27 0-250,-27 27 15,26-26-15,-26-1 16,27 1-16,-27-1 0,26 27 16,-26-26-16,0-1 15,26 0-15,-26 1 16,0-54 15,0 1-31,0 0 0,0-27 16,0 26-16,0-26 15,0 0-15,27 0 0,-27 1 16,26 25-16,1-26 16,-27 27-16,26-1 0,1 1 15,-1 26-15,1 26 16,-1 1 0,1-1-16,-27 27 0,26-26 15,1-1-15,-27 27 16,26-27-16,-26 1 0,26-1 15,-26 1-15,0-1 0,0-52 32,27-1-17,-27 1-15,0-27 16,26 26-16,-26-25 16,27 25-16,-27 1 0,26-27 15,1 26-15,-1 27 16,1-26-16,-1 26 0,1 0 15,-27 26-15,26 1 16,0-1-16,1 1 0,-1-1 16,1 1-16,-1-1 0,-26 0 15,27 1-15,-1-27 16,-26 26-16,27-26 0,-27 27 16,26-27-16,1 0 0,-1 0 15,1 0-15,-1-27 16,0 1-16,27-1 15,-26 1-15,-1 0 16,-26-27-16,27 26 0,-27-26 16,26 27-16,-26-1 0,0 1 15,0-1-15,-26 27 16,-1 0-16,1 0 0,26 27 16,-27-27-16,1 26 15,-1 1-15,1-1 0,26 1 16,-26-1-16,26 1 0,0-1 15,0 1-15,26-1 16,0 0-16,1 1 0,-1-27 16,1 26-16,-1-26 15,1 0-15,26 0 0</inkml:trace>
  <inkml:trace contextRef="#ctx0" brushRef="#br0" timeOffset="98284">26961 9698 0,'0'-26'0,"-27"26"0,1 0 16,26-27-1,0 54 17,26-1-32,1 1 15,-1-1-15,-26 1 16,27-1-16,-27 1 15,26-1-15,-26 1 0,0-1 16,0 1 0,0-54-1,27 1 1,-27-1-16,0 1 16,26-1-16,1 1 0,-27-1 15,26 1 1,1 26-16,-1 0 15,-26 26-15,26 1 16,-26-1-16,27-26 16,-27 53-16,26-26 0,1-1 15,-27 1 1,26-27-16,1 0 0,-1-27 16,1 27-16,-1-26 0,-26-1 15,27 1-15,-1-27 16,0 0-16,1 26 0,-27-26 15,0 1-15,26-1 16,-26 26-16,0 1 0,0-27 16,-26 79 15,-1 1-31,1-1 0,26 1 16,-26-1-16,-1 1 0,27-1 15,0 0-15,27 1 16,-1-1-16,27 1 0,0-27 15,0 0-15,0 26 16,0-26-16,-27 0 0,27 0 16,-27 0-16,1 0 0,-54 0 31,1 27-31,-27-27 16,27 26-16,-27-26 15,26 0-15,-26 27 0,27-27 16,-1 0-16,1 0 0,-1 0 15</inkml:trace>
  <inkml:trace contextRef="#ctx0" brushRef="#br0" timeOffset="98505">27887 9513 0,'26'-26'0,"-26"52"47,27-26-47,-27 27 0,0-1 16,0 1-16,0-1 15,26 0-15,-26 1 0,27-1 16,-27 1-16,26 26 16,-26-27-16,27-26 0,-27 27 15,26-1-15</inkml:trace>
  <inkml:trace contextRef="#ctx0" brushRef="#br0" timeOffset="98660">28019 9381 0,'0'-27'16,"0"-25"-16,-26 25 16,26 1-16,0-1 0,-27 27 31,27 27-16</inkml:trace>
  <inkml:trace contextRef="#ctx0" brushRef="#br0" timeOffset="99430">28548 9434 0,'-26'0'15,"-1"0"1,1 0-16,0 0 16,-1 0-16,1 0 0,-1 26 15,1-26 1,26 27-16,-27-1 0,27 1 16,0-1-16,0 1 0,0-1 15,0 0-15,27 1 16,-27-1-16,26 1 0,1-27 15,-1 26-15,1-26 16,-1 27-16,0-27 0,1 0 16,-1-27-16,27 27 0,-26-26 15,-1-1-15,-26 1 16,27-1-16,-27-25 0,0 25 16,0-26-16,0 27 15,0-1-15,-27 1 0,1-1 16,-1 1-16,1 26 15,-1 0-15,1 0 16,-1 26 0,27 1-1,27-1 1,-1-26-16,1 0 16,-1 0-16,-26-26 15,27 26-15,-1-27 0,1 27 16,-1-26-16,1-1 0,-1 27 15,0-26-15,1 26 16,-1 0-16,-26-26 0,27 26 16,-1 26-1,-26 0-15,27 1 16,-27-1-16,0 1 16,0-1-16,0 1 15,26-1-15,-26 1 16,27-27-1,-1 0 17,1-27-32,-27 1 0,26-1 15,1 1-15,-27-1 0,26 1 16,0-1-16,1 1 16,-27 0-16,26 26 15,1 0 1,-27 26-16,26-26 15,-26 26-15,27 1 0,-27-1 16,26 1-16,-26-1 16</inkml:trace>
  <inkml:trace contextRef="#ctx0" brushRef="#br0" timeOffset="107491">25532 10810 0,'0'-27'0,"27"27"16,-1 0-1,-26 27 1,26-27-1,1 26-15,-27 1 0,26-1 16,1 27-16,26-27 0,-27 27 16,1 0-16,-1-26 0,1 26 15,26-27-15,-53 27 16,26-27-16,0 1 0,1-1 16,-27 1-16</inkml:trace>
  <inkml:trace contextRef="#ctx0" brushRef="#br0" timeOffset="107910">25744 11259 0,'-27'0'15,"27"27"16,27-27-15,-1 0 0,1 0-16,-1 26 15,1-26-15,-1 0 16,1 0-16,-1 0 0,0 0 16,1 0-16,-1-26 15,1 26-15,-1 0 16,-26-27-16,27 1 0,-1 26 15,-26-26-15,27 26 0,-27-27 16,26 27-16,-26 27 63,0-1-48,0 0 1,27 1-1</inkml:trace>
  <inkml:trace contextRef="#ctx0" brushRef="#br0" timeOffset="109506">26167 11656 0,'27'0'16,"-27"-26"-16,26-1 0,-26 1 15,0-1 1,-26 27 15,-1 0-31,1 27 16,-1-27-16,1 26 0,-1 1 16,1 26-16,-1-27 15,1 1-15,26-1 0,0 1 16,0-1-16,0 1 15,0-1-15,26 0 0,1-26 16,-1 27-16,1-27 0,-1 0 16,1 0-16,-1 0 15,1 0-15,-1 0 0,0-27 16,-52 54 15,0-1-15,-1-26-16,27 27 0,-26-1 15,-1-26-15,27 27 0,-26-27 16,26 26-16,0 1 16,26-27-16,1 0 15,-1 0-15,1-27 0,25 27 16,1-26-16,0-1 16,0 1-16,0-1 0,0 1 15,-26-1-15,-1 1 16,-26 0-16,0-1 0,0 1 15,0-1-15,-26 27 0,-1-26 16,1 26-16,-1-27 16,1 27-16,-1-26 0,1 26 15,52 0 17,1 26-1,-1-26-31,-26 27 0,27-27 15,-1 26-15,1-26 16,-27 27 0,0-54 15,0 1-15,26-1-1,-26 1 1,26-1-16,-26 1 0,27 26 15,-27-27 1,26 27 0,1 27-1,-1-27 1,1 26-16,-27 1 0,26-27 16,1 26-16,-1-26 15,1 27-15,-1-1 16,-26-52 31,0-1-32,0-26-15,0 27 16,27-1-16,-27-26 0,0 27 16,26 0-16,-26-1 15,0 1-15,0-1 0,26 27 16,-26 27-1,27-27 1,-27 26-16,26 1 0,1 25 16,-27-25-16,26 26 15,1-27-15,26 27 0,-53-26 16,26-1-16,1 1 16,-1-1-16,-26 1 0,0-1 15,26 0-15,-26 1 16,-26-27-16,0 0 15,26-27-15,-27 27 16,27-26-16,-26 0 0,26-27 16,-27 26-16,1-26 15,26 0-15,0 0 0,0 0 16,0 1-16,0-1 16,26 26-16,1 1 0,-1-1 15,1 1-15,-1 26 16,0 0-16,1 0 0,26 0 15,-27 26-15,1 1 0,-1-27 16,1 26-16,-27 1 16,0-1-16,0 1 0,0-1 15,-27-26-15,1 26 0,-1 1 16,-26-27-16,27 26 16,-27-26-16,0 0 15,27 0-15,-1-26 0,1 26 16</inkml:trace>
  <inkml:trace contextRef="#ctx0" brushRef="#br0" timeOffset="111266">26802 12424 0,'0'-27'0,"0"1"16,0-1-1,0 1 1,-26-1 0,-1 27-1,27-26-15,-26 26 16,-27 26 0,26 1-16,1-1 0,-1 1 15,1 26-15,0-27 0,26 27 16,-27 0-16,27-27 0,0 27 15,0-26-15,0-1 16,0 1-16,27-1 0,-1 1 16,27-27-16,-27 0 15,27 0-15,0 0 0,0 0 16,0 0-16,-27-27 0,27 1 16,0-1-16,-26 1 15,-1-1-15,-26 1 0,27-1 16,-27 1-16,0-27 15,-27 27-15,1-1 0,26 1 16,-27-1-16,27 1 16,-26-1-16,-1 27 15,54 27 17,-27-1-17,26 1-15,1-1 16,-27 1-16,26-27 15,-26 26-15,27-26 0,-1 0 16,1 0-16,-1 0 16,1 0-16,-1 0 15,0 0-15,-26-26 0,27 26 16,-1 0-16,-26-27 16,0 1-16,27 26 0,-27-27 15,0 1-15,0-1 16,-27 1-16,1 26 31,26 26-15,26 1-1,-26-1-15,27 1 0,-1-1 16,-26 1 0,27-27-16,-1 0 0,1 0 15,-1 0-15,1 0 16,-1 0-16,-26-27 0,27 1 15,-1-1-15,-26 1 16,0-1-16,0 1 0,0-1 16,0 1-16,0-27 0,0 26 15,0 1 1,-26 0-16,-1 52 31,27 0-31,0 1 16,27-1-1,-1 1-15,0-27 16,1 26-16,-1-26 0,1 27 16,-1-27-16,1 26 0,-27 1 15,26-27-15,-26 26 16,-26 1-16,26-1 0,-27 1 16,-26-1-16,27-26 15,-1 26-15,1 1 0,0-27 16,-1 0-16</inkml:trace>
  <inkml:trace contextRef="#ctx0" brushRef="#br0" timeOffset="111487">27675 11894 0,'27'-52'0,"-27"25"0,0 1 15,0 52 1,0 1-1,0-1-15,0 0 0,26 27 16,-26 0-16,27 0 0,-1 0 16,1 26-16,-27-26 15,26 0-15,0-26 0,1 26 16,-1-27-16,-26 1 16,0-1-16</inkml:trace>
  <inkml:trace contextRef="#ctx0" brushRef="#br0" timeOffset="111613">27675 12291 0,'-26'-26'16,"26"-54"-16,0 28 15,0 25-15,26 1 0,1-1 16,-1 1-16,1-1 16,-1 27-16,1-26 0</inkml:trace>
  <inkml:trace contextRef="#ctx0" brushRef="#br0" timeOffset="112305">27384 13403 0,'-26'-27'0,"-27"1"16,26-1-16,1 27 0,-1-26 16,54 52 15,-1 1-31,1-1 16,-1 1-16,1-1 15,26 0-15,-27 27 0,1-26 16,-1-1-16,1 27 15,-1-26-15,0-27 0,-26 26 16,27 1-16,-1-27 16,-26-27-16,27 1 15,-27-27-15,0 26 16,0-26-16,0 0 16,0 1-16,0-1 0,0 0 15,0 0-15,0 0 0,0 0 16,0 27-16,0-1 15,26 27 17</inkml:trace>
  <inkml:trace contextRef="#ctx0" brushRef="#br0" timeOffset="113047">27940 13297 0,'0'26'15,"26"-26"17,1 0-17,-1-26 1,1 26-16,-27-27 16,26 27-16,1 0 0,-27-26 15,0-1-15,0 1 16,0-1-16,-27 27 15,27-26-15,-26 26 0,-1 0 16,1 0-16,-27 0 16,26 0-16,1 26 15,-1 1-15,27-1 16,0 1-16,0-1 16,0 1-16,27-1 15,-27 1-15,26-27 0,1 26 16,-1-26-16,1 27 0,-1-27 15,1 0 1,-1-27-16,1 27 0,-1-26 16,-26-1-16,0 1 15,0-1-15,26 1 16,-26-1-16,0-26 16,0 27-16,0 0 0,0-1 15,0 1-15,27 26 16,-1 26-1,1 1 1,-27-1-16,26 0 0,1 1 16,-27-1-16,26-26 15,-26 27-15,0-1 0,27-26 32,-27-26-17,0-1 1,0 1-16,0-1 15,0 1-15,26 0 0,1-1 16,-27 1-16,26-1 0,-26 1 16,27 26-16,-1 0 15,0 26-15,1 1 16,-1-1 0,-26 1-1,27-27-15,-1 0 31,1-27-31,-1 1 16</inkml:trace>
  <inkml:trace contextRef="#ctx0" brushRef="#br0" timeOffset="113958">27702 14249 0,'-27'-26'0,"27"-1"0,0 1 16,-26-1-16,52 27 31,-26 27-31,27-1 16,-1 1-16,1-1 15,-27 27-15,26-26 0,1 26 16,-1-27-16,0 0 0,1 27 15,-27-26-15,26-1 16,1 1-16,-27-1 16,-27-52 15,27-1-31,-26 1 0,26-1 16,-27-26-16,1 1 15,26-1-15,-26 0 0,26-27 16,0 27-16,0 0 15,0 27-15,0-27 0,0 27 16,26 26-16,-26-27 0,26 27 16,1 0-16,-1 27 15,1-1-15,-27 1 0,53-1 16,-27 0-16,1 27 16,52 0-1,-79-26 1,26-27-16,-26-27 47,0-26-47,0 27 15,0-27-15,0 27 16,0-1-16,0 1 0,0-1 16,0 1-16,27 26 0,-1 26 31,-26 1-31,27-1 0,-27 1 15,26-1-15,1 0 0,-27 1 16,26-27-16,1 26 16,-27 1-16,26-27 0,1 0 15,-1 0-15</inkml:trace>
  <inkml:trace contextRef="#ctx0" brushRef="#br0" timeOffset="114535">28601 13985 0,'0'-27'0,"0"1"15,0-1-15,0 1 16,0-1-16,-26 1 0,-1-1 16,27 1-16,-26 26 0,26-26 15,-27 26 1,27 26-16,0 0 0,0 1 16,-26-1-16,26 1 15,0-1-15,0 1 0,0-1 16,26 1-16,-26-1 0,27-26 15,-27 27-15,26-27 16,-26 26-16,27-26 0,-1 0 16,1-26-1,-1-1 1,-26 1-16,27 26 0,-27-27 16,0 1-16,26-1 15,-26 1-15,27 26 16,-1 0-1,-26 26-15,26-26 16,1 0-16,-1 27 16,1-27-16,-1 0 15,1-27 1,-1 1-16,-26-1 16,0 1-16,0-27 15,0 27-15,0-27 0,0 26 16,-26-26-16,-1 0 15,27 27-15,-26-27 0,-1 26 16,1 1-16,26 0 0,-27 26 16,27 26-1,0 0-15,0 1 0,0 26 16,27 0-16,-1 0 16,1 0-16,-1 26 0,1-26 15,-1 0-15,1-27 0,-1 27 16,-26-26-16,27-1 15</inkml:trace>
  <inkml:trace contextRef="#ctx0" brushRef="#br0" timeOffset="114715">28919 13747 0,'-27'0'15,"27"-27"-15,27 27 16,-1 0-1,1-26-15,26 26 16,-27-27-16,27 27 16,-27-26-16,1 26 0,26-27 15</inkml:trace>
  <inkml:trace contextRef="#ctx0" brushRef="#br0" timeOffset="119447">18812 2502 0,'0'-27'0,"26"27"16,-26-26-16,-26 26 0,26-27 15,-53 27-15,26-26 16,1 26-16,-27 0 0,0 26 16,0-26-16,-26 53 0,26-26 15,0 26-15,0 0 16,0-1-16,27 28 0,-1-1 16,27 1-16,0 25 15,0-25-15,27 26 0,-1 0 16,27-1-16,-27 1 0,27 0 15,0 0-15,0 0 16,0-27-16,-26 27 0,25-27 16,-25 1-16,26 25 15,-27-25-15,27-1 0,-26 1 16,-1-1-16,-26 27 0,27-27 16,-27 1-16,0 25 15,0-25-15,-27 26 0,27-27 16,-26 0-16,-1 1 15,1-1-15,-1-26 0,1 0 16,-1 0-16,1 0 0,-1-27 16,1 1-16,26-1 15,-26-26-15,52 0 16,0 0 0,1 0-16,-1 0 0,27 0 15,-26 27-15,26-1 0,0 0 16,-27 1-16,1-1 15,25 27-15,-52 27 0,0-27 16,0 26-16,0 0 16,-26 27-16,0-26 0,-1 25 15,1 1-15,-27 0 0,26-27 16,27 1-16,-26 26 16,26-27-16,0-26 0,26 26 15,1-26-15,26 0 16,-27 0-16,27 0 0,26-27 15,-26 27-15,0-26 0,27-1 16,-28-26-16,1 27 16,-26-27-16,26 0 0</inkml:trace>
  <inkml:trace contextRef="#ctx0" brushRef="#br0" timeOffset="120354">18521 5333 0,'-27'0'31,"1"0"-15,-1-27-16,1 27 0,-1 0 16,1 0-16,-27 0 0,0-26 15,-26 26-15,-1 0 16,-26 0-16,1 0 0,-28 0 16,1 0-16,-27 0 0,1-27 15,-1 1-15,0 26 16,0-27-16,1 1 0,25-27 15,1 27-15,26-27 16,0 0-16,27 0 0,0 0 16,26 0-16,0 0 15,26-26-15,1 26 0,-1 0 16,27-26-16,0 26 0,0 0 16,0 0-16,27 0 15,-27 0-15,0 0 0,0 0 16,0 0-16,0 0 15,0 27-15,-27-27 0,1 26 16,-1 1-16,27 0 0,-26-1 16,0 1-16,26-1 15,-27 27-15,27-26 16</inkml:trace>
  <inkml:trace contextRef="#ctx0" brushRef="#br0" timeOffset="121183">14076 2846 0,'-27'-27'15,"27"1"1,0 52 0,27-26-16,-27 27 15,26 26 1,1-27-16,-1 1 0,0-1 0,1 0 15,-1 1-15,1-1 16,26 1-16,-27-27 0,27 0 16,-26 0-16,26-27 0,-1 27 15,-25-26-15,26-27 16,-27 27-16,1-1 0,-1-26 16,-26 27-16,0-1 0,0-26 15,-26 27-15,-1-1 16,1 1-16,-1 26 0,1 0 15,-1 0-15,-25 0 16,25 26-16,27 1 0,0-1 16,0 27-16,0 0 0,27 0 15,-1 26-15,27 1 16,0-1-16,0 1 0,0-28 16,0 28-16,-1-1 15,1-26-15,-26 0 0,-1 0 16,1 0-16,-27 0 15,0 0-15,-27-27 0,1 1 16,-27-1-16,0 1 0,27-1 16,-27-26-16,0 0 15,26-26-15,-26-1 0,27 1 16,26-27-16,0 0 0,0 0 16,0 0-16,26 0 15,27 0-15,0 0 0,-26 0 16,26 27-16,-1-1 15,-25 27-15,26 0 0,-27 0 16,-26 27-16,0-1 16</inkml:trace>
  <inkml:trace contextRef="#ctx0" brushRef="#br0" timeOffset="122320">12568 2078 0,'-27'0'0,"1"0"0,-1 0 16,27-26-16,0-1 15,0-25-15,0 25 0,53-26 16,0 0-16,26 0 0,27 0 15,0 1-15,53-1 16,0-27-16,-1 27 0,-25 27 16,-1-27-16,-26 26 15</inkml:trace>
  <inkml:trace contextRef="#ctx0" brushRef="#br0" timeOffset="122511">13097 1655 0,'-53'27'0,"26"-1"0,1 0 16,26 1-16,0-1 16,26 1-16,1 26 0,-1-27 15,80 106-15,-53-79 16,-27 27-16,27-1 16,-26-26-16,26 0 0,-27 26 15,1-52-15,-27 26 0,26-27 16</inkml:trace>
  <inkml:trace contextRef="#ctx0" brushRef="#br0" timeOffset="123188">13414 2290 0,'0'-26'0,"0"-27"16,0 0-16,0 26 0,0 1 15,27-1-15,-1 1 16,27-1-16,-27 27 0,27 0 15,27 27-15,-27-27 0,0 26 16,0 1-16,-1-1 16,1 27-16,-26-26 0,-1-1 15,1 1-15,-27-1 16,0 1-16,0-1 0,-27 0 16,1 1-16,-1-27 0,1 0 15,-1-27 1,1 27-16,26-26 0,0-27 15,0 27-15,0-27 0,0 0 16,26 0-16,1 0 16,52-26-16,-26 52 15,0 1-15,-26-1 16,25 27-16,1-26 0,-26 26 16,26 0-16,-27-27 15,1 27-15,-1 0 0,1-26 16,-27-1 15,-27 27-31,1 0 16,-1 0-16,1 0 15,-1 27-15,1-27 0,-1 26 16,1 27-16,-1-26 0,1-1 16,0 27-16,26 0 15,0-27-15,0 27 0,0-26 16,26-1-16,0-26 0,27 27 15,-26-27-15,-1 0 16,27 0-16,-26 0 0,26-27 16,-27 27-16,1-26 15,-1-1-15,-26 1 0,0-1 16,26 1-16,-26-1 0,-26 1 16,26 0-1,-26-1-15,26 54 31,26-27-31,-26 26 0,26 0 16,-26 1-16,27-1 0,-1 1 16,-26-1-16</inkml:trace>
  <inkml:trace contextRef="#ctx0" brushRef="#br0" timeOffset="123797">14631 1893 0,'0'-26'16,"-26"-1"-16,26 1 16,-27-1-16,27 1 15,27 26 1,-27 26-16,26 1 16,1-27-16,-1 26 0,-26 1 15,27-1-15,-1 1 0,-26-1 16,27 1-16,-1-1 15,-26-52 32,26-1-47,-26 1 0,0-1 16,27 1-16,-1-27 16,-26 26-16,27 1 0,-1-1 15,1 27-15,-1 0 16,1 0-16,-1 0 15,1 27-15,-1-1 16,1 1-16,-1-1 16,0-26-1,-26-26 17,0-1-32,0 1 15,0-1-15,-26-25 16,26 25-16,-26 1 0,26-1 15,0 1-15,0-1 16,26 27 0,0 27-1,1-1 1,-1 1-16,27-27 0,-26 26 16,-1 1-16,1-1 15,-1 0-15,-26 1 0,27-1 16,-27 1-16,0-1 0,-27-26 15,1 27-15,-1-1 16,1-26-16</inkml:trace>
  <inkml:trace contextRef="#ctx0" brushRef="#br0" timeOffset="124328">15637 1470 0,'0'-27'0,"0"1"15,-27 0 1,27-1-16,-26 1 16,-1-1-1,1 27-15,-1 0 0,1 27 16,-1-27-16,27 26 15,-26 1-15,0 25 0,-1-25 16,27-1-16,0 1 16,0-1-16,27 1 0,-27-1 15,26 1-15,0-1 16,1-26-16,-1 0 0,1 0 16,-1 0-16,1 0 0,-1-26 15,1 26-15,-27-27 16,26 1-16,-26-1 15,0 1 1,0-1-16,0 54 47,27-1-47,-27 1 16,0-1-16,26 1 0,-26-1 15,27 1-15,-27-1 16,26 0-16,0-26 15,1 0-15,-1-26 16,1 26-16,-1-26 16,1-1-16,26-52 15,-53 52-15</inkml:trace>
  <inkml:trace contextRef="#ctx0" brushRef="#br0" timeOffset="124622">16007 1443 0,'0'-26'15,"0"0"1,0-1 0,0 1-16,0-1 15,0 1-15,0-1 16,0 1-16,0-1 16,-26 27-1,-1 27-15,27-1 16,-26 1-16,-1-1 0,27 1 15,-26-1-15,-1 1 16,27-1-16,0 0 0,0 1 16,0-1-16,27 1 15,-1-1-15,1-26 16,-1 0-16,1 0 0,26 0 16,-27 0-16,0-26 15,27-1-15</inkml:trace>
  <inkml:trace contextRef="#ctx0" brushRef="#br0" timeOffset="124822">16298 1179 0,'0'-53'0,"0"26"16,-26-25-16,26 25 15,-27 1-15,1-1 0,-1 1 16,27-1-16,-26 1 16,26 52-1,0 1-15,0 26 16,26-27-16,1 27 15,-1 0-15,1-27 0,-1 27 16,1 0-16,-1 0 16,-26-26-16,27 25 0,-1-25 15</inkml:trace>
  <inkml:trace contextRef="#ctx0" brushRef="#br0" timeOffset="125121">16378 1364 0,'0'-26'0,"-27"-1"15,27 1-15,0-1 0,0 1 16,27-1 0,-27 1-16,26-1 0,0 27 15,1-26-15,-1 26 16,1-27-16,-1 1 0,1 26 16,-27-26-16,26 26 0,-26-27 15,0 1-15,0-1 16,-26 27-1,26-26-15,0 52 32,26 1-32,1-1 0,-27 1 15,26-1-15,-26 0 16,27 1-16,-1 26 0,-26-27 16,0 1-16,26-1 0,-26 1 15</inkml:trace>
  <inkml:trace contextRef="#ctx0" brushRef="#br0" timeOffset="125265">16642 914 0,'-26'-26'0,"-1"-27"0,27 26 16,-26 1-16,-1 26 15,27-27-15</inkml:trace>
  <inkml:trace contextRef="#ctx0" brushRef="#br0" timeOffset="125962">16880 861 0,'0'27'31,"0"-1"-16,-26-26-15,26 27 0,0-1 16,0 1-16,0-1 0,0 1 16,0-1-16,26-26 15,-26 26-15,27 1 0,-1-27 16,1 26 0,-1-26-16,1 0 0,-1 0 15,0 0-15,1-26 0,-1 26 16,1-27-16,-27 1 15,0 0-15,-27-1 16,1-26-16,-1 27 16,-25-1-16,25 1 0,1 26 15,-1-27-15,1 27 0,26-26 16,-27 26-16,54 26 47,-1-26-47,1 0 15,-1 0-15,1-26 16,-1 26 0,0-27-16,1 27 15,-1-26 1,1 26-16,-1 0 16,-26 26-16,27-26 15,-1 27-15,-26-1 16,27 1-16,-27-1 0,26 1 15,-26-1-15,27-26 16,-27 27-16,26-27 16,-26-27 15,0 1-31,26 26 0,-26-27 16,27-26-16,-27 27 0,26-1 15,1 1-15,-1-1 16,1 1-16,-1 26 0,1 0 15,26 0-15,-27 26 16,1 1-16,-1-1 0,-26 1 16,26-1-16,1 1 0,-27-1 15,26 1-15,-26-1 16</inkml:trace>
  <inkml:trace contextRef="#ctx0" brushRef="#br0" timeOffset="126172">18150 755 0,'-26'-26'16,"-1"26"-16,1 0 16,26-26-16,26-1 31,27 27-31,-26-26 15,26-1-15,0 27 0,-1-26 16,1-1-16</inkml:trace>
  <inkml:trace contextRef="#ctx0" brushRef="#br0" timeOffset="126423">18494 226 0,'0'27'31,"0"-1"-31,0 1 16,27-1-16,-1 1 16,1 26-16,-1-27 0,0 27 15,1 0-15,-1-27 0,1 27 16,-1-26-16,1-1 15,-1 1-15,-26-1 0,0 0 16,27-26-16</inkml:trace>
  <inkml:trace contextRef="#ctx0" brushRef="#br0" timeOffset="126746">18812 332 0,'0'-26'0,"0"-1"0,0 1 15,0-1-15,0 54 16,0-1 0,0 1-16,0-1 0,0 1 15,0 26-15,-27-27 16,27 0-16,-26 1 0,-1-1 16,27 1-16,-26-1 15,-1-26-15,27 27 0,-26-27 16,52 0-1,1-27 1,-1 27-16,27 0 0,-26-26 16,26 26-16,-27 0 0,27 26 15,0-26-15,-27 27 16,1-27-16,-1 26 0,1 1 16,-1-1-16,1-26 15,-27 27-15</inkml:trace>
  <inkml:trace contextRef="#ctx0" brushRef="#br0" timeOffset="127203">19261 332 0,'-26'-26'15,"0"-1"-15,26 1 16,-27 26-16,27-27 0,0 54 15,0-1 1,0 1-16,27-1 16,-27 27-16,26-26 0,0 25 15,-26-25-15,27 26 0,-1-27 16,-26 1-16,0-1 16,27-26-16,-27 27 0,-27-27 15,1 0 1,-1-27-1,27 1-15,-26-1 0,0 1 16,-27-27-16,26 0 16,27 27-16,-26-54 0,-1 27 15,27 0-15,0 0 0,27 27 16,-27-27-16,26 27 16,1 26-16,-1 0 0,27 0 15,-27 0-15,1 26 0,-1 0 16,1 1-16,-1-1 15,1 27-15,-27-26 0,0-1 16,-27 1-16,1 26 16,-1-53-16,1 26 0,-1 1 15,1-1-15</inkml:trace>
  <inkml:trace contextRef="#ctx0" brushRef="#br0" timeOffset="127413">19526 15 0,'0'-27'0,"0"54"31,27-27-15,-1 26-16,-26 27 0,26-27 15,27 27-15,-26 0 16,26 0-16,-27 27 0,27-27 15,-53 26-15,27-26 16</inkml:trace>
  <inkml:trace contextRef="#ctx0" brushRef="#br0" timeOffset="128173">16192 2317 0,'0'-27'0,"0"1"16,0-1-16,-26 1 15,26-1-15,0 54 16,53 79 0,-27-80-1,1 53-15,-1-26 0,1 0 16,26 0-16,-27 0 15,0-27-15,1 27 0,-27-26 16,26-1-16</inkml:trace>
  <inkml:trace contextRef="#ctx0" brushRef="#br0" timeOffset="128396">16192 2290 0,'-26'-26'0,"-1"-1"0,27 1 16,-26 26-16,52 0 31,1 26-31,-1-26 16,27 27-16,0-1 0,0 1 16,26-1-16,-26 0 0,0-26 15,0 27-15,0-27 16,-26 26-16,-1-26 0</inkml:trace>
  <inkml:trace contextRef="#ctx0" brushRef="#br0" timeOffset="128581">16642 2078 0,'0'-53'16,"0"27"-16,-26 26 15,-1 0-15,27 26 16,0 1-16,0-1 0,-26 27 15,26 0-15,0 0 16,0 27-16,0-28 0,0 1 16,0-26-16,0 26 15,0-27-15,0 1 0</inkml:trace>
  <inkml:trace contextRef="#ctx0" brushRef="#br0" timeOffset="128796">16695 2105 0,'0'-27'16,"0"1"-16,0-1 15,0 54 1,26-27 0,-26 26-16,27 1 0,-1-1 15,1 27-15,-1-26 0,27 26 16,-26-27-16,26 27 15,-27 0-15,1-27 0,25 1 16,-25-1-16</inkml:trace>
  <inkml:trace contextRef="#ctx0" brushRef="#br0" timeOffset="129223">17304 2184 0,'-27'27'0,"1"-27"15,-1 0-15,1 0 16,52 0 15,1-27-15,-1 27-16,1 0 15,-1 0-15,-26-26 0,26 26 16,1-27-16,-1 27 16,-26-26-16,0-1 15,0 1-15,-26-1 16,-27 1 0,27 26-16,-1 0 0,-26 0 15,0 0-15,27 26 16,-27 1-16,26-1 0,1 1 15,0 26-15,26-27 16,0 1-16,26 26 0,27-27 16,-27 1-16,27-1 15,0 0-15,27 1 0,-28-27 16,1 0-16,27-27 0</inkml:trace>
  <inkml:trace contextRef="#ctx0" brushRef="#br0" timeOffset="129661">17727 1893 0,'-27'-26'16,"27"-1"-16,-26 27 16,26-26-1,-26 26-15,-1 0 0,-26 0 16,27 0-1,-1 26-15,1-26 0,-1 27 16,1-1-16,26 1 0,0-1 16,0 1-16,0-1 15,0 0-15,26 1 0,1-1 16,-1 1-16,1-27 16,-1 0-16,1 0 0,-1 0 15,1 0-15,-1 0 0,0-27 16,1 1-1,-27-1-15,0 1 0,0 0 16,26-1-16,-26 1 0,0-1 16,0 1-16,0-1 15,0 54 1,27-27 0,-27 26-16,26 1 15,1-1-15,-1 1 0,-26-1 0,27 0 16,-1 1-16,-26-1 15,27-26-15,-1 0 0</inkml:trace>
  <inkml:trace contextRef="#ctx0" brushRef="#br0" timeOffset="129980">18124 1682 0,'0'-53'0,"-27"53"16,27-27-16,-26 1 0,-1 26 15,1 0-15,-1 0 16,1 0 0,0 0-16,-1 26 0,27 1 15,-26-27-15,26 26 16,26 1-16,-26-1 16,27 0-16,25-26 0,-25 27 15,26-27-15,-27 26 16,27 1-16,0-27 0,-26 26 15,26 1-15,-27-27 16,-26 26-16,0 1 16,0-1-16,0 1 0,-26-27 15,-27 26-15,26-26 16,1 0-16,-1 26 0,-26-26 16</inkml:trace>
  <inkml:trace contextRef="#ctx0" brushRef="#br0" timeOffset="130356">18335 1496 0,'0'-26'16,"-26"26"0,0 0-16,-1 0 15,27 26 16,27-26-31,-27 27 0,26-1 16,0 27-16,1-26 0,-1 26 16,1-27-16,-1 0 15,27 1-15,-26-1 0,-1-26 16,1 27-16,-1-27 16,0 0-16,-26-27 15,27 1-15,-27-1 16,0 1-16,0-27 15,0 27-15,0-1 0,-27-26 16,27 27-16,-26-1 16,26 1-16,-26-1 15,26 54 17</inkml:trace>
  <inkml:trace contextRef="#ctx0" brushRef="#br0" timeOffset="130694">18785 1417 0,'0'-26'15,"0"-1"-15,-26 27 16,26-26 0,26 26-1,1 0 1,-1 26-16,1-26 0,26 27 15,-27-1-15,0 0 0,1 1 16,-1-1-16,1 27 16,-1-53-16,-26 27 0,0-1 15,0 1 1,-26-27 0,-1-27-1,27 1-15,-26 26 0,26-27 16,0-26-16,0 27 0,0-27 15,0 0-15,26 27 16,-26-27-16,27 26 0,-1 1 16,-26-1-16,27 1 0</inkml:trace>
  <inkml:trace contextRef="#ctx0" brushRef="#br0" timeOffset="131065">19182 1232 0,'0'26'16,"0"1"-1,27-27 1,-27 26-16,26-26 31,-26 27-31,26-27 16,1 0-16,-1 0 16,1-27-16,-1 27 15,1-26-15,-1-1 16,-26 1-16,0-1 15,0 1-15,0-1 16,-26 27-16,26-26 16,-53 26-16,26 0 0,1 0 15,-27 0-15,27 0 16,-1 0-16,1 26 16,-1 1-16,27-1 0,0 27 15,27-26-15,-1 26 0,1-27 16,25 27-16,-25-27 15,26 1-15,0-27 0,26 26 16,-26-26-16,0 0 0,-27-26 16,1-1-16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06.463"/>
    </inkml:context>
    <inkml:brush xml:id="br0">
      <inkml:brushProperty name="width" value="0.05" units="cm"/>
      <inkml:brushProperty name="height" value="0.05" units="cm"/>
      <inkml:brushProperty name="fitToCurve" value="1"/>
    </inkml:brush>
  </inkml:definitions>
  <inkml:trace contextRef="#ctx0" brushRef="#br0">1757 3587 0,'-27'0'0,"1"0"15,-26-52-15,-1 52 16,1-27-16,0 1 0,26 0 16,-27 0-16,1 0 0,-1-1 15,1 27-15,26 0 16,-26 0-16,-1 0 0,1 0 15,-1 0-15,1 0 16,0 27-16,-1-27 0,1 26 16,0-26-16,-1 26 0,1-26 15,-1 0-15,1 26 16,26-26-16,0 0 0,-1 26 16,1-26-16,0 0 15,26 27-15,0-1 0,0 0 16,0 0-16,0 0 15,0 27-15,0-1 0,-26 0 16,26 27-16,0 0 0,0-1 16,0 27-16,0 0 0,0-1 15,0 27-15,0-26 16,0 26-16,0 0 0,0 0 16,0 26-16,0-26 15,0 26-15,0-26 0,0 26 16,0 0-16,0-26 0,0 26 15,0 0-15,0-26 16,0 0-16,0 26 0,0-26 16,0-26-16,0 26 15,0-26-15,0 25 0,-26-25 16,26 0-16,0 0 0,0-1 16,0-25-16,0 0 15,0-1-15,0-26 0,0-25 16,0-1-16,26 0 15,-26 0-15,26-26 16,0 0-16,-26-26 0,26 26 16,27-26-16,-27 0 15,53 26-15,-27-27 0,27 1 16,-1 0-16,27 26 16,26-26-16,0 0 0,0 0 15,209-27 1,-157 27-16,27 0 0,-1 0 15,27-1-15,0 1 0,-1 0 16,1 0-16,-27 0 16,1 0-16,-1 26 0,-51-27 15,-1 27-15,-26 0 0,-53 0 16,1 0-16,-1 0 16,-52 0-16,1 0 0,-1 0 15,-26-26 1,0 0-16,0 0 15,0 0-15,-26-1 16,26-25-16,0 0 16,0-27-16,-27-26 0,27 1 15,0-1-15,0-26 0,-26-26 16,26 0-16,0 0 16,-26-1-16,26-25 0,-26 26 15,26-26-15,0 26 16,-26-27-16,26 27 0,0-26 15,0 26-15,0 0 16,0 0-16,0-1 0,0 1 16,26 53-16,-26-27 0,0 52 15,0 1-15,0-1 16,0 27-16,26-1 0,-26 27 16,0 0-16,0 0 0,0 0 15,0-1-15,0 1 16,0 0-1,0 0 1,-26 26 0,0 0-16,0-26 0,-1 26 15,-25 0-15,0 0 16,-27 0-16,-26 0 0,1 0 16,-27-27-16,-26 27 15,-1 0-15,-25 0 0,0-26 16,-1 26-16,-25 0 0,26-26 15,-1 26-15,1 0 16,26 0-16,0 0 0,0 0 16,26 0-16,0 26 15,0-26-15,0 26 0,26 1 16,1-1-16,25 0 0,27 0 16,-1 0-16,1 1 15,26-1-15</inkml:trace>
  <inkml:trace contextRef="#ctx0" brushRef="#br0" timeOffset="1159">1390 4975 0,'0'-26'16,"-26"26"-16,26-27 16,0 54-1,0-1-15,0 0 16,0 0-16,26 27 0,-26-1 15,0 0-15,26 1 16,0-1-16,-26 0 0,27-25 16,-27 25-16,0-26 15,26 0-15,-52-52 32,26 0-32,-27 0 15,1-27-15,26 1 0,-78-157 31,51 104-31,1 0 0,0 0 16,26 27-16,0-27 0,0 26 16,26 1-16,0 25 15,27 1-15,-27 52 0,53 0 16,-27 0-16,0 0 16,1 26-16,-1 27 0,0-27 15,-25 26-15,-1 1 0,-26-1 16,0 27-16,0-27 15,-26 0-15,-1 1 0,-25 25 16,0-52 0,25 1-16,1-1 0,0 0 15,0-26-15,52 0 32,0 0-32,0 0 0,1 0 15,25 0-15,0 0 16,1 26-16,-1 0 0,1 1 15,-27-1-15,26 0 0,-26 0 16,0 26-16,-26 1 16,0-27-16,-26 0 0,0 27 15,0-27-15,-26 0 16,-1-26-16,1 26 0,-1-26 16,1 0-16,0 0 0,-1 0 15,27-26-15,-26 0 16,26 0-16,-1-27 0,27 27 15,0 0-15</inkml:trace>
  <inkml:trace contextRef="#ctx0" brushRef="#br0" timeOffset="2918">1835 4949 0,'0'-27'15,"26"1"-15,1 0 16,-1 26-16,0 0 16,26 0-16,-26 26 0,1 0 15,25 1-15,-26-1 16,27 26-16,-27-26 16,0 27-16,-26-27 0,26 26 15,-26-26-15,0 1 0,-26-1 16,0-26-1,0 0-15,-1 0 0,1-26 16,26-1-16,-26-25 0,26 26 16,0-53-16,0 27 15,26-53-15,0 53 16,1-1-16,25 27 16,-26 0-16,0 0 0,27 26 15,-27 0-15,26 0 0,-26 0 16,1 0-16,-1 0 15,-26 26-15,26-26 0,0 0 16,-52 0 31,0 0-47,26 26 16,-26 27-1,26-1 1,0 0-16,0-25 0,0 25 15,0 0-15,26-25 0,-26-1 16,26 0-16,0 0 16,0-26-16,1 0 0,-1 0 15,26 0-15,-26-26 0,0 0 16,27 0-16,-27-27 16,-26-25-16,0 25 15,0 27-15,-26-26 16,0-1-16,-1 27 15,-25 0-15,26 26 0,0 0 0,-27 0 16,27 0-16,0 26 16,26 0-16,0 0 15,0 1-15,26-1 16,0-26-16,1 0 16,-1 0-16,26 0 0,0 0 15,1-26-15,-27 26 16,26-27-16,-25 1 0,-1 0 15,0 26-15,0-26 0,-26 0 16,26 26-16,-26-26 16,0 52 15,0 0-31,0 0 0,0 26 16,0-25-16,0 25 0,0 0 15,0-25-15,26 25 16,-26-26-16,27 0 0,-1 1 15,-26-1-15,52-26 16,-26 0 0,1-26-16,-1-1 0,0 27 15,-26-52-15,26 26 16,0-27-16,-26 27 0,0-26 16,27-1-16,-27 27 15,0-26-15,0 26 0,0 0 16,0 52-1,26 0 1,-26 0-16,0 26 0,26-25 16,-26-1-16,26 0 15,0 26-15,-26-25 16,26-1-16,1-26 16,-1 0-16,0 0 15,0-26-15,0 26 0,1-27 16,-1 1-16,0 0 15,-26 0-15,26 0 0,0-27 16,-26 27-16,0-26 0,0 26 16,0-1-16,0 1 15,0 0-15,-26 0 0,0 26 16,0 0 0,0 26-16,26 0 0,-27 0 15,27 1-15,0-1 0,-26 0 16,26 0-16,0 0 15,26-26-15,-26 26 0,27 1 16,-1-27-16,0 0 16,0 0-16,0-27 0,1 27 15,-1-26-15,0 0 0,0 0 16,0 0-16,0-27 16,-26 27-16,27 0 0,-27-26 15,0 25-15,0 1 16,0 0-16,-27 0 0,1 26 15,26 26 1,0 0-16,0 0 16,26 27-16,-26-1 0,27 1 15,-1-27-15,0 26 0,0 0 16,0 1-16,-26-27 16,27 26-16,-27-25 0,0-1 15,0 0-15,-27-26 16,1 26-16,0-26 15,0-26 1,0 0-16,26 0 16,0-1-16,0 1 0,26 0 15,0 0 1,0 0-16,0-1 0,1 27 16,-1-26-16,0 0 0,0 0 15,0 0 1,0 0-16,-26-1 0,27-25 15,-27 26-15,0 0 16,26-27-16,-26 27 16,0 0-16,0 0 0,-26 26 0,-1 0 15,27 26 1,-26 0-16,26 0 0,-26 27 16,26-1-16,0 27 15,26-27-15,-26 0 0,26-26 16,1 27-16,25-27 15,-26-26-15,0 0 0,1 0 16</inkml:trace>
  <inkml:trace contextRef="#ctx0" brushRef="#br0" timeOffset="3873">1940 1990 0,'-26'-27'0,"0"1"15,-1 0-15,1 0 0,0 0 16,26-1-16,-26 1 15,26 0-15,26 26 94,0-26-94,0 26 16,1-26-16,25 26 15,0-26-15,1-1 0,-1 1 16,27 0-16,-27 0 0,26 0 16,53-27-1,-78 27-15,-1 26 0,-26-26 16,1 26-16,-27-26 16,-27 26-1</inkml:trace>
  <inkml:trace contextRef="#ctx0" brushRef="#br0" timeOffset="4256">2123 1623 0,'26'0'16,"-26"26"-16,27-26 16,-1 26-16,0 1 0,-26 25 15,26-26 1,0 26-16,0 1 0,1-1 0,-1-26 15,0 27-15,0-1 0,-26 1 16,26-1-16,1-26 16,-27 0-16,0 0 0,26 1 15,-26-1-15,0 0 16,0-52 0,0 0-1,0-1-15,-26 1 16,-1 0-1,1 0-15,-52 0 0,25 0 16,1 26-16,0-27 16,-1 27-16,1 0 0,-1 27 15,27-27-15,0 26 16,0 0-16,0 0 0,26 0 16,0 0-16,0 1 15,26-1-15,0 0 0</inkml:trace>
  <inkml:trace contextRef="#ctx0" brushRef="#br0" timeOffset="4609">3013 1571 0,'27'-27'15,"-1"-77"1,-26 78-16,0-1 0,-26 27 15,-1 27 1,1-1-16,0 0 0,0 0 16,26 26-16,-26-25 15,0 25-15,26-26 0,0 27 16,0-27-16,26 0 0,-26 0 16,52 0-16,-26 27 15,0-53-15,79 52 16,-52-26-16,-1-26 15,-26 26-15,0 1 0,1-27 16,-27 26-16,0 0 0,-27-26 16,-25 26-16,0 0 15,-27-26-15,0 27 0,-25-27 16,25 0-16,-26-27 16,27 1-16</inkml:trace>
  <inkml:trace contextRef="#ctx0" brushRef="#br0" timeOffset="5084">762 0 0,'-79'0'0,"27"0"0,-27 0 15,27 0-15,-27 26 0,27-26 16,-27 26-16,27 0 16,-27 26-16,53-25 0,-26 25 15,26 0-15,-1 1 16,1 25-16,26 1 0,0-1 15,26 1-15,1 0 0,-1 25 16,26-25-16,0-27 16,1 1-16,-27-1 0,26-26 15,1 0-15,-1-26 16,0 0-16,1-26 0,-1 0 16,-26-26-16,53-79 15,-53 52-15,0-26 16,-26 27-16,0-27 0,-26 26 15,0 1-15,26-1 16,-52 27-16,25 0 0,1 25 16,0 27-16,0 0 0,0 27 15,-1-1-15</inkml:trace>
  <inkml:trace contextRef="#ctx0" brushRef="#br0" timeOffset="5658">604 785 0,'0'26'0,"0"0"0,-26 1 16,0-1 0,0-26-16,0 26 15,-1 0-15,27 0 0,-26 27 16,0-27-16,26 26 15,-26 1-15,0-1 0,26 0 16,-26 1-16,-1-27 0,27 26 16,-26 1-16,26-1 15,-26-26-15,26 27 0,0-27 16,-26 0-16,26 0 16,0 0-16,26-26 31,0 0-31,27 0 15,-27-26-15,26 26 16,-26-26-16,27 26 16,25-26-16,-25 26 0,-1-26 15,27 26-15,-27 0 0,0-27 16,1 27-16,-1 0 16,0-26-16,-25 26 0,-1 0 15,-26-26-15,0 0 16,0 0-16,-26 0 15,-1-1-15,1-25 16,0 26-16,0 0 16,0-27-16,-27 1 0,27-1 15,0 27-15,0-26 0,26 26 16,-26 0-16,26-1 16,-27 1-16,27 52 31,27-26-31,-27 27 0,0-1 15,26 0-15</inkml:trace>
  <inkml:trace contextRef="#ctx0" brushRef="#br0" timeOffset="6054">762 1414 0,'0'26'0,"-27"0"16,27 0-16,0 0 0,0 0 15,-26 27-15,26-27 16,0 26-16,0 27 0,0-27 16,0 27-16,0-1 0,0 1 15,26 0-15,-26 25 16,0-25-16,0-1 0,27 27 16,-27-26-16,0-1 15,26-25-15,-26-1 0,0 0 16,0 1-16,0-1 0,0-26 15,0 0-15,26 1 16,0-27 15,0 0-31,0 0 16,1 0-16,-1 0 0,26 0 16,-26 0-16,27 0 15,-27 0-15,26 0 0,-25 0 16,25 0-16,-26 0 15,0 0-15,0 0 0,1 0 16,-1 0-16</inkml:trace>
  <inkml:trace contextRef="#ctx0" brushRef="#br0" timeOffset="6450">1181 2697 0,'-27'0'16,"27"-27"-16,0 54 31,27-27-15,-27 26-16,26 0 15,-26 0-15,26 0 16,0 1 0,0-1-1,0-26-15,1-26 16,-27-1-1,0 1 1,0 52 15,0 1-15,0 25-16,0 0 16,0-26-16,0 27 0,0-1 15,26 1-15,-26-27 16,0 26-16,26 1 0,-26-27 15,0 26-15,0-26 0,0 0 16,0 1 0,0-1-16</inkml:trace>
  <inkml:trace contextRef="#ctx0" brushRef="#br0" timeOffset="6709">919 3325 0,'-27'0'15,"27"26"-15,0 0 16,0 1 15,0-1-31,0 0 16,0 0-1,0 0-15</inkml:trace>
  <inkml:trace contextRef="#ctx0" brushRef="#br0" timeOffset="7867">1128 3535 0,'0'-27'0,"0"1"15,0 0-15,-26 0 16,26 0-16,0-1 0,0 1 16,26 0-16,0 0 15,1 0-15,-1 26 16,0 0-16,0 26 15,26 0-15,-25 0 16,25 27-16,-26-27 0,0 0 16,-26 0-16,27 0 15,-1 1-15,0-27 16,-26-27 0,26 1-16,-26 0 15,0-26-15,0 25 0,0 1 16,0-26-16,26 0 15,-26 25-15,0-25 0,26 26 16,-26 0-16,27-27 31,-1 53-31,-26 26 16,-26 27-16,-1-1 0,-25-26 16,0 53-16,-27-27 0</inkml:trace>
  <inkml:trace contextRef="#ctx0" brushRef="#br0" timeOffset="13598">23333 1047 0,'27'-26'0,"-1"26"16,26-26-16,-26-1 0,27-25 16,-27 26-16,0 0 0,0-27 15,27 27-15,-53-26 16,26 26-16,-26-1 0,0 1 16,0 0-16,-26 26 0,0 0 15,-27 0-15,-25 26 16,-1 0-16,-26 27 0,27-1 15,-1 0-15,-26 1 16,27-1-16,26 1 0,25-1 16,1 0-16,26 1 0,26 25 15,27-25-15,-1-1 16,0 0-16,1 1 16,25-1-16,-25 0 0,-1 1 15,-26-27-15,-26 26 0,0-25 16,-26-1-16,-26 26 0,-1-52 15,1 26-15,-27 0 16,1-26-16,-1 0 0,27 0 16,26 0-16,-27-26 15,53 0-15,0 0 16,27 0-16,25-27 16,0 27-16,27 0 15,78-53-15,-78 53 0,-1 0 16,-26 26-16,27-26 15,-27 26-15,-25-26 0,25 26 16,-26 0-16,0 26 0,-26 0 16,27-26-1,-27 26-15,0 0 16,0 1 0,26-27-1,0 26-15,0-26 16,0 0-16,27 0 0,-27 0 15,26 0-15,-26-26 0,1 26 16,25-27-16,-26 1 16,0 26-16,-26-26 0,0 0 15,0-26-15,0 25 0,0 1 16,-26 0-16,0 0 16,-26 0-1,-1 52-15,27-26 16,0 52-16,0-26 0,-1 27 15,27-1-15,-26-26 0,26 27 16,0-1-16,0-26 16,26 27-16,-26-27 0,53-26 15,-27 26-15,0-26 16,0 0-16,27-26 0</inkml:trace>
  <inkml:trace contextRef="#ctx0" brushRef="#br0" timeOffset="14857">24145 1597 0,'26'-26'0,"1"-1"0,-1-25 15,-26 26-15,0 0 0,0 0 16,26-1-16,-26 1 16,0 0-16,26 26 0,0 0 15,1 0 1,51 52-16,-52-25 16,27-1-16,-27 0 0,0 26 15,0-26-15,0 1 16,-26-1-16,0 0 0,0 0 15,-26 0 1,0-26-16,0 0 16,0 0-16,-1-26 15,1 0-15,26 0 16,0 0-16,26-1 0,1 1 16,-1-26-16,26 0 15,-26 25-15,27-25 0,-1 26 16,1 0-16,-1-1 0,-26 27 15,0 0-15,0 0 16,1 0-16,-1 27 0,-26-1 16,0 0-1,0 0 17,26-26-32,-26 26 15,0 1-15,26-1 16,-26 0-16,0 0 15,26 0-15,-26 0 0,27 1 16,-1-1-16,-26 0 0,26-26 16,-26 26-16,26-26 15,0 0-15,0 0 0,1-26 16,-1 26 0,0-26-16,0 0 0,-26-1 15,26 27-15,1-26 0,-27-26 16,0 26-16,26 0 15,-26-27-15,0 27 0,0 0 16,0 0-16,0-1 16,0 1-16,0 52 31,0 1-15,26-1-16,-26 0 15,26-26-15,-26 26 16,26-26-16,1 0 15,-1 0-15,0 0 16,0-26 0,0 26-16,0-26 0,1 26 15,-27-26-15,26 26 16,-26-27-16,26 1 0,-26 0 16,0 0-16,0 0 15,-26-1 1,0 27-16,-1 0 15,1 27 1,26-1 0,0 0-16,0 0 0,0 0 15,-26 1 1,26 25-16,0 27 0,0-53 16,26 0-16,-26 0 15,26 0-15,-26 0 0,27 1 16,25-27-16,-26 0 0,27 26 15,25-26-15,-26 0 16,1-26-16,25 26 0,-25-27 16,-1 1-16,1 26 0,-1-26 15,-26 0-15,-26-26 16,0 25-16,0-25 0,0 26 16,-26-27-16,0 27 15,26-26-15,-26 26 0,-1-1 16,1 27-16,26-26 0,-26 26 15,0 26 1,26 1-16,0-1 16,0 0-1,0 0-15,26 0 0,0 1 16,0-1-16,1 0 16,-1 0-1,0 0 1,-26 1-1,26-1-15,-26 0 16,0 0-16,26 0 0,0 0 16,1 1-16,-1-1 15,0 0-15,26 0 0,1-26 16,-1 26-16,1 1 16,25-27-16</inkml:trace>
  <inkml:trace contextRef="#ctx0" brushRef="#br0" timeOffset="10030">20872 2958 0,'-52'-26'16,"-1"0"-16,27 26 0,-26-26 15,-27 26-15,27 0 0,26 0 16,-27 0-16,1 26 16,26 0-16,0 0 0,-1 79 15,27 52 1,0-52-16,0 26 16,0 26-16,27 0 0,-27 27 15,26-1-15,-26 26 16,26 27-16,-26-27 0,0 27 15,0 0-15,-26-1 16,26-25-16,-26 26 0,-1-27 16,1 1-16,0-1 15,0-26-15,-27 1 0,27-27 16,-26 0-16,-1 0 0,27-26 16,-26 0-16,0 0 15,25-26-15,1-1 0,0-25 16,0-1-16,0-25 0,26-1 15,0-26-15,0 1 16,26-27-16,0 0 16,0 0-16,27 0 15,25 0-15,1-27 0,25 27 16,27 0-16,26 0 16,27 27-16,25-27 0,27 26 15,52 0-15,26 0 0,27 0 16,25 0-16,27 1 15,26-1-15,0-26 0,0 26 16,-26 0-16,-1-26 16,-51 26-16,-1-26 0,-78 27 15,0-27-15,-79 0 0,-26 0 16,-52 0-16,-26 0 16,-53-27-16,-26 1 0,0 0 15,-26 0-15,-27-27 0,1 27 16,0 0-16,-27-26 15,27-1-15,25 27 0,1-26 16,0-1-16,0 1 16,26-27-16,0 1 0,0-1 15,26-25-15,-26-27 0,26 26 16,-26-52-16,0 26 16,26-210-1,-26 158-15,0-26 0,27-1 16,-27 1-16,26-1 0,0-25 15,-26 25-15,26 1 0,0-1 16,1 1-16,-1 25 16,0-25-16,-26 52 0,0-27 15,0 54-15,0-28 0,-26 27 16,-27 27-16,27-1 16,-26 26-16,-27-25 0,1 25 15,-1 27-15,-26-27 16,1 27-16,-27 26 0,0-27 15,-26 27-15,0 0 16,-27-26-16,-25 25 0,-27 1 16,-26 0-16,-26 0 0,-26 0 15,-26-1-15,-1-25 16,1 26-16,-1 26 0,27-26 16,0 26-16,26 26 0,52 0 15,1 0-15,25 0 16,27 27-16,26-27 0,0 26 15</inkml:trace>
  <inkml:trace contextRef="#ctx0" brushRef="#br0" timeOffset="10420">19772 5263 0,'26'0'15,"53"0"-15,-27 0 0,53 0 16,0-26-16,0 26 16,-1 0-16,27-27 0,26 27 15,-26 0-15,0 0 0,0 0 16,-26 27-16,26-27 15,-53 0-15,27 26 0,-26-26 16</inkml:trace>
  <inkml:trace contextRef="#ctx0" brushRef="#br0" timeOffset="10647">20322 6153 0,'-78'26'16,"25"27"-16,27-27 16,-26 0-16,52 0 15,26 0 1,26-26-16,27 27 0,26-1 16,25 0-16,28 0 0,25 0 15,0 1-15,0-1 16,1 0-16,-27-26 0</inkml:trace>
  <inkml:trace contextRef="#ctx0" brushRef="#br0" timeOffset="11155">23124 8484 0,'0'-27'16,"26"27"-16,-26 27 15,0-1 1,0 26-16,0 27 0,-26-1 16,26 27-16,-26 0 15,26 0-15,-26 25 0,26 1 16,-27 0-16,27 0 0,-26-26 16,26 0-16,0 78 15,26-131 1,-26 1-16,0-1 0,27-52 15,-1 0-15</inkml:trace>
  <inkml:trace contextRef="#ctx0" brushRef="#br0" timeOffset="11426">24014 8693 0,'27'0'16,"-1"26"0,-26 0-16,0 1 0,0 25 15,0 0-15,0 1 16,0 25-16,0 1 0,26-1 16,-26 27-16,0-26 0,26-1 15,-26 27-15,0-26 16,26-1-16,-26 1 0,0-1 15,0-25-15,26-27 0,-26 26 16</inkml:trace>
  <inkml:trace contextRef="#ctx0" brushRef="#br0" timeOffset="11921">21972 10029 0,'-53'-27'0,"1"27"0,26 0 15,-26-26-15,25 26 16,1 0-16,0 0 0,0 0 16,0 0-1,52 0 1,0 26-16,26-26 16,27 27-16,-1-27 15,53 26-15,27 0 0,51 0 16,0 0-16,53 1 15,0-1-15,26 0 0,0 0 16,0 26-16,-26-25 0,0-1 16,-26 0-16,-53-26 15,-26 26-15,-26-26 0,-26 0 16,-27 0-16,-51 0 16,-54-26-1,1 26-15,0-26 0,-26 26 16,25 0-16,1 0 15,0-26-15,0 26 0,0 0 16</inkml:trace>
  <inkml:trace contextRef="#ctx0" brushRef="#br0" timeOffset="16431">28283 3220 0,'0'-26'15,"0"0"-15,0 0 0,-27 26 16,1 0-16,0 0 15,-26 26-15,25 26 16,-25-25-16,0 25 0,26 26 16,-27-25-16,27 25 15,0 1-15,26-1 0,26-25 16,0 25-16,27-25 0,-1-1 16,26 1-16,27-27 15,-26 0-15,25 0 0,1-26 16,0 0-16,0 0 15,-27-26-15,1 0 0,-1-27 16,-25 1-16,-1 0 0,-26-1 16,1-25-16,-27-1 15,0 1-15,0-1 0,-27 0 16,1 27-16,0-26 16,0 25-16,0 27 0,-27 0 15,1 0-15,-1 26 0,1 26 16,0 26-16,-1-26 15,-25 27-15,25 25 0,1-25 16,0 25-16,25-25 16</inkml:trace>
  <inkml:trace contextRef="#ctx0" brushRef="#br0" timeOffset="16948">28283 3954 0,'0'26'16,"-27"-26"-1,1 26 1,0-26-16,0 26 16,0 0-16,-27 27 0,27-27 15,-26 26-15,-1 1 16,1-1-16,26-26 0,-27 26 16,27-25-16,0 25 0,26-26 15,-26 0-15,26 1 16,0-1-16,26 0 0,0 0 15,0-26-15,1 26 16,25 1-16,0-27 0,1 26 16,25 0-16,1-26 0,-1 0 15,1 26-15,-1-26 16,1 0-16,0 26 0,-27-26 16,27 0-16,-27 26 0,-26-26 15,26 0-15,-25 0 16,-1 27-16,0-27 0,0 0 15,-26-27 1,26 27-16,-26-26 0,0 0 16,0 0-16,0 0 15,0-53-15,0 27 16,0-1-16,0 1 0,0 0 16,-26-27-16,26 27 15,-52-79-15,26 78 16,-27 1-16,27 0 0,0-1 15,0 27-15,0 26 16,-27 0-16,27 0 0,0 0 16,0 26-16,-1 1 15</inkml:trace>
  <inkml:trace contextRef="#ctx0" brushRef="#br0" timeOffset="17283">27837 4346 0,'0'-26'16,"-26"0"-1,0 26-15,0-26 16,-27 26-16,-25-26 15,-1 26-15,1-27 0,-27 27 16,0 0-16,-26-26 0,27 26 16,-1 0-16,26 0 15,-78 0 1,105 0-16,26 0 0,0 0 16,-1 0-16,1 0 15,26 26-15,26-26 31</inkml:trace>
  <inkml:trace contextRef="#ctx0" brushRef="#br0" timeOffset="17529">26764 3980 0,'0'-26'16,"-26"26"-1,-1-27-15,1 27 0,26 27 16,-26-1-16,26 0 16,-26 0-16,0 26 0,26-25 15,-26 25-15,26 0 16,-27 1-16,27-1 0,0-26 16,0 27-16,27-27 15,-27 26-15,26-26 0,0 1 16,26 25-16,-26-26 0,27 27 15</inkml:trace>
  <inkml:trace contextRef="#ctx0" brushRef="#br0" timeOffset="19499">4401 4032 0,'-26'0'16,"0"0"-1,52 0-15,0 0 16,53 0-16,-27 0 0,79 0 16,0 0-16,52 0 15,27-26-15,26 26 0,25-26 16,27 0-16,27-1 0,51 27 15,1-26-15,-1 0 16,53 0-16,27 0 0,25-1 16,0 1-16,1 0 15,51 26-15,-25-26 0,-1 0 16,27 26-16,-26-27 0,-27 27 16,26-26-16,-51 0 15,25 26-15,-26-26 0,-26 26 16,0 0-16,0 0 15,-26 0-15,0 0 0,-1 0 16,-25 26-16,0 0 16,-27 0-16,-26-26 15,0 27-15,1-1 0,-53 0 0,-27 0 16,-25-26-16,-1 26 16,-52-26-16,-26 27 0,0-27 15,-52 0-15,-27 0 16,0 26-16,-25-26 0,-1 0 15,-52 0 1,-1 0 0,27-26-16,-26 26 15,0-27-15,0 27 16,0-26 0,0 26-16,-1 0 0,1-26 15</inkml:trace>
  <inkml:trace contextRef="#ctx0" brushRef="#br0" timeOffset="19796">19877 3430 0,'-26'0'0,"0"0"15,-1 0-15,1 0 16,0-26-16,52 26 16,0 26-16,1-26 15,25 26-15,0 0 16,27-26-16,-1 26 0,-25 27 16,25-27-16,1 26 0,-27-26 15,-25 27-15,-1-1 16,-131 105-1,0-104-15,0-1 16,-52 0-16</inkml:trace>
  <inkml:trace contextRef="#ctx0" brushRef="#br0" timeOffset="20541">13881 2461 0,'-27'0'0,"27"-26"0,0 0 15,0-1-15,0 1 0,27 0 16,-1 26-16,0-26 16,26 26-16,-26 0 15,27 0-15,-1 0 0,1 26 16,-1 26-16,0-25 0,1 25 16,-27 0-16,26 1 0,-52-1 15,26 27-15,-26-27 16,-26 27-1,0-53-15,0 0 0,-27 0 16,27-26-16,-26 0 0,26 0 16,-27 0-16,27-26 0,26-26 15,0-1 1,26 27-16,27-53 0,-27 27 16,26 0-16,1-27 0,-1 27 15,0-1-15,1 1 16,-1 26-16,1 26 0,-1 0 15,-26 0-15,0 0 16</inkml:trace>
  <inkml:trace contextRef="#ctx0" brushRef="#br0" timeOffset="21195">14849 2618 0,'0'26'0,"-26"-26"16,26 26-16,26-26 47,1 0-32,-1 0-15,0-26 16,0 26-16,0-26 0,27 0 16,-27 26-16,52-52 15,-51 25-15,-1 1 16,0 0-16,-26 0 15,0 0-15,0-1 0,0 1 16,-26 0-16,0 0 0,-1 0 16,1 26-16,-26 0 15,-1 0-15,27 26 0,-26 0 16,26 0-16,-27 27 16,27-27-16,26 26 0,0 1 15,0-1-15,0 0 0,26-26 16,1 27-16,-1-27 15,26 0-15,0 0 0,1-26 16,25 0-16,-25 0 16,25 0-16,1-26 0,-27 0 15,27 0-15,-1-27 0,-25 27 16,-1-26-16,-26 0 16,27-1-16,-53 1 0,0-1 15,0 27-15,0-26 0,-27-1 16,1 27-16,-26 0 15,26 26-15,-27 0 0,27 0 16,0 0-16,0 52 16,0-25-16,26 25 0,0 0 15,0 27-15,0-27 0,0 27 16,26-27-16,0 27 16,0-27-16,-26 27 0,26-27 15,1-26-15,-27 27 16,26-1-16,0-26 0,-26 27 15,0-1-15,0-26 16,0 0-16,0 27 0,0-27 16,0 0-16,0 0 0</inkml:trace>
  <inkml:trace contextRef="#ctx0" brushRef="#br0" timeOffset="21369">16342 2854 0,'26'0'16,"-26"26"15,-26-26-31,26 26 16,0 0-16,-26-26 15</inkml:trace>
  <inkml:trace contextRef="#ctx0" brushRef="#br0" timeOffset="22518">21815 3770 0,'0'-26'0,"26"26"15,0 0-15,-26-26 16,26 26-16,27 0 0,-27-26 16,26 26-16,-26 0 15,27 0-15,-1 0 0,-26 26 16,27-26-16,-1 26 0,0 0 15,1 27-15,-1-1 16,1 0-16,-1 27 0,-26-27 16,0 27-16,27-1 15,-27 1-15,-26-1 0,26 1 16,-26-27-16,26 1 0,-26 25 16,0-51-16,0 25 15,0-26-15,-26 0 0,26 0 16,-26 1-16</inkml:trace>
  <inkml:trace contextRef="#ctx0" brushRef="#br0" timeOffset="22741">22443 4739 0,'0'-26'15,"26"26"-15,1 0 16,-1 0 0,0 0-16,0 0 15,0 26-15,0-26 0,1 0 16,-1 26-16,0-26 16,26 0-16,-25 26 0</inkml:trace>
  <inkml:trace contextRef="#ctx0" brushRef="#br0" timeOffset="22907">23019 4739 0,'26'0'0,"-26"-26"16,0 0-16,27 26 15,-27 26 32,-27 0-47,27 0 16,-26 0-16,26 1 0,-26-1 15,0 26-15</inkml:trace>
  <inkml:trace contextRef="#ctx0" brushRef="#br0" timeOffset="23965">22888 5760 0,'0'-26'16,"0"0"-16,0 0 15,0 0 1,0-1-16,0 1 0,0-26 15,27 26-15,-27-1 16,52-25-16,-26 26 0,0-26 16,27 25-16,-1 1 0,0 0 15,1 0-15,-1 0 16,0-1-16,1 1 0,-1 26 16,1 0-16,-27 0 15,26 26-15,-26-26 0,27 27 16,-27-1-16,0 0 15,26 53 1,-25-27-16,-27-26 0,26 26 0,-26 1 16,0-27-16,0 0 15,0 27-15,0-27 0,-26 0 16</inkml:trace>
  <inkml:trace contextRef="#ctx0" brushRef="#br0" timeOffset="24377">23595 5734 0,'0'-26'16,"0"0"-16,27 26 15,-1-26 1,0 26-16,-26 26 15,0 0-15,0 0 16,26 0 0,-26 1-16,26-1 0,-26 0 15,26 0-15,-26 0 0,27 0 16,-1-26-16,0 27 16,0-27-16,0 0 15,1 0-15,-1-27 16,26 27-16,-26-26 0,1 26 15,-1-26-15,-26 0 0,26 0 16,0-27-16,-26 27 16,26 0-16,-26 0 0,26 0 15,-26-1-15,-26 27 32,0 53-17,0-27-15</inkml:trace>
  <inkml:trace contextRef="#ctx0" brushRef="#br0" timeOffset="24878">23045 6232 0,'-26'0'15,"26"-27"1,0 1 0,-26 26-16,0-26 15,0 26-15,0-26 16,-27 26-16,27 0 0,0 0 15,0 0-15,-1 0 16,1 0-16,0 0 0,26 26 47,26-26-31,0 0-1,-26 26-15,27 0 16,-27 1-16,0-1 15,0 26-15,26-26 16,-26 27-16,0-27 0,0 26 16,0-25-16,26-1 15,-26 0-15,0 0 0,0 0 16,26 0-16,-26 1 16,26-27-16,1 0 15</inkml:trace>
  <inkml:trace contextRef="#ctx0" brushRef="#br0" timeOffset="25295">22862 6284 0,'-26'-26'0,"0"0"15,26 52 1,0 0-1,26 0-15,-26 0 16,0 1-16,26 25 16,0-26-16,1 27 0,-1-27 15,0 0-15,26 0 16,-26 0-16,27 0 0,-1 1 16,1-1-16,-1 0 0,0-26 15,27 26-15,-27-26 16,1 0-16,-27 0 0,26 0 15,-26 0-15,27-26 0,-27 0 16,0 0-16,0-1 16,-26-25-16,26 26 0,1 0 15,-27-27-15,26 27 16,-26-26-16,0 26 0,26-1 16,-26 1-16,26 0 0,-26 0 15,26 26 16,-26 26-31,0 0 0,0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456"/>
    </inkml:context>
    <inkml:brush xml:id="br0">
      <inkml:brushProperty name="width" value="0.05" units="cm"/>
      <inkml:brushProperty name="height" value="0.05" units="cm"/>
      <inkml:brushProperty name="fitToCurve" value="1"/>
    </inkml:brush>
  </inkml:definitions>
  <inkml:trace contextRef="#ctx0" brushRef="#br0">15423 1362 0,'26'0'31,"-52"0"0,0 0-15,-1 0-1,-25 0-15,26 0 16,-26 0-16,-27 0 0,0 0 16,1 0-16,-53 0 15,26-27-15,-52 27 0,-26-26 16,0 26-16,-27-26 16,-26 0-16,-26 26 0,-26-26 15,0-27-15,-26 27 0,0 0 16,-26-26-16,-1 25 15,1-25-15,-27 0 0,27-1 16,-27 1-16,1-27 16,-1 27-16,0 0 0,1-1 15,-1 1-15,1 0 16,-1-1-16,0 1 0,1-1 16,25 27-16,1 0 0,-1-26 15,27 25-15,0 1 0,0 0 16,26 0-16,0 0 15,26 0-15,0 26 0,0-27 16,26 27-16,27 0 16,26-26-16,26 26 0,-1 0 15,28 0-15,-1 0 16,52-26-16,1 26 0,-1 0 16,27 0-16,25 0 0,-25 26 15,26-26-15,0 0 16,-1 26-16,1-26 15,0 0 1,0 27-16,0-27 0,0 0 16,-27 26-16,1-26 0,-1 0 15,1 26-15,-26-26 16,25 0-16,1 0 0,-1 0 16,1 0-16,0 0 0,-1 0 15,27 0-15,0 0 16,-26 0-16,25 0 0,1 0 15,0 0-15,0 0 16,0 0-16,-27 0 0,1 26 16,-1-26-16,-25 26 0,26-26 15,-27 0-15,0 26 16,1 1-16,-1-27 0,1 26 16,25-26-16,-25 26 15,25-26-15,27 26 0,-26-26 16,26 0-16,0 0 15,26 26-15,0 1 32,0-1-1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801"/>
    </inkml:context>
    <inkml:brush xml:id="br0">
      <inkml:brushProperty name="width" value="0.05" units="cm"/>
      <inkml:brushProperty name="height" value="0.05" units="cm"/>
      <inkml:brushProperty name="fitToCurve" value="1"/>
    </inkml:brush>
  </inkml:definitions>
  <inkml:trace contextRef="#ctx0" brushRef="#br0">419 0 0,'-27'0'15,"1"0"1,0 26-1,0 0-15,0 0 16,26 1-16,-27-1 16,1 0-16,0 0 0,26 0 15,-26 0-15,0 1 0,0-1 16,-1 0-16,1-26 16,0 26-16,26 0 0,-26 1 15,0-1 1,52 0-1,26 0 1,1 0-16,-1 1 0,26-1 16,1 0-16,26 0 0,0 26 15,-1 1-15,27-27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0374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8.emf"/><Relationship Id="rId4" Type="http://schemas.openxmlformats.org/officeDocument/2006/relationships/customXml" Target="../ink/ink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hyperlink" Target="http://stcfin.st.com:8021/sap/opu/odata/sap/Z_FIRST_SRV/?$format=xml"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30.png"/><Relationship Id="rId4" Type="http://schemas.openxmlformats.org/officeDocument/2006/relationships/hyperlink" Target="https://github.com/soyuztechnologies/Nvidia_Ui5_Fiori_Feb1/blob/master/Day%2012/GETEntity%20(Single%20Record)%20Method.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0.tiff"/><Relationship Id="rId5" Type="http://schemas.openxmlformats.org/officeDocument/2006/relationships/image" Target="../media/image69.tiff"/><Relationship Id="rId10" Type="http://schemas.openxmlformats.org/officeDocument/2006/relationships/image" Target="../media/image2.png"/><Relationship Id="rId4" Type="http://schemas.openxmlformats.org/officeDocument/2006/relationships/image" Target="../media/image68.tiff"/><Relationship Id="rId9" Type="http://schemas.openxmlformats.org/officeDocument/2006/relationships/hyperlink" Target="https://anubhavtrainings.com/"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3.jpg"/><Relationship Id="rId7" Type="http://schemas.openxmlformats.org/officeDocument/2006/relationships/image" Target="../media/image7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E49BEA00-C00E-4014-BF79-E5697F4E3427}"/>
                  </a:ext>
                </a:extLst>
              </p14:cNvPr>
              <p14:cNvContentPartPr/>
              <p14:nvPr/>
            </p14:nvContentPartPr>
            <p14:xfrm>
              <a:off x="772222" y="471518"/>
              <a:ext cx="10484280" cy="3749040"/>
            </p14:xfrm>
          </p:contentPart>
        </mc:Choice>
        <mc:Fallback xmlns="">
          <p:pic>
            <p:nvPicPr>
              <p:cNvPr id="48" name="Ink 47">
                <a:extLst>
                  <a:ext uri="{FF2B5EF4-FFF2-40B4-BE49-F238E27FC236}">
                    <a16:creationId xmlns:a16="http://schemas.microsoft.com/office/drawing/2014/main" id="{E49BEA00-C00E-4014-BF79-E5697F4E3427}"/>
                  </a:ext>
                </a:extLst>
              </p:cNvPr>
              <p:cNvPicPr/>
              <p:nvPr/>
            </p:nvPicPr>
            <p:blipFill>
              <a:blip r:embed="rId3"/>
              <a:stretch>
                <a:fillRect/>
              </a:stretch>
            </p:blipFill>
            <p:spPr>
              <a:xfrm>
                <a:off x="763222" y="462518"/>
                <a:ext cx="1050192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459AA69-E4BB-45E4-BF10-2FFF08C1CF51}"/>
                  </a:ext>
                </a:extLst>
              </p14:cNvPr>
              <p14:cNvContentPartPr/>
              <p14:nvPr/>
            </p14:nvContentPartPr>
            <p14:xfrm>
              <a:off x="2469982" y="2375558"/>
              <a:ext cx="5552640" cy="490680"/>
            </p14:xfrm>
          </p:contentPart>
        </mc:Choice>
        <mc:Fallback xmlns="">
          <p:pic>
            <p:nvPicPr>
              <p:cNvPr id="49" name="Ink 48">
                <a:extLst>
                  <a:ext uri="{FF2B5EF4-FFF2-40B4-BE49-F238E27FC236}">
                    <a16:creationId xmlns:a16="http://schemas.microsoft.com/office/drawing/2014/main" id="{5459AA69-E4BB-45E4-BF10-2FFF08C1CF51}"/>
                  </a:ext>
                </a:extLst>
              </p:cNvPr>
              <p:cNvPicPr/>
              <p:nvPr/>
            </p:nvPicPr>
            <p:blipFill>
              <a:blip r:embed="rId5"/>
              <a:stretch>
                <a:fillRect/>
              </a:stretch>
            </p:blipFill>
            <p:spPr>
              <a:xfrm>
                <a:off x="2460982" y="2366558"/>
                <a:ext cx="55702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F409551C-C15E-4169-BFB2-0C9D1D548D8A}"/>
                  </a:ext>
                </a:extLst>
              </p14:cNvPr>
              <p14:cNvContentPartPr/>
              <p14:nvPr/>
            </p14:nvContentPartPr>
            <p14:xfrm>
              <a:off x="2422822" y="2366198"/>
              <a:ext cx="282960" cy="264240"/>
            </p14:xfrm>
          </p:contentPart>
        </mc:Choice>
        <mc:Fallback xmlns="">
          <p:pic>
            <p:nvPicPr>
              <p:cNvPr id="50" name="Ink 49">
                <a:extLst>
                  <a:ext uri="{FF2B5EF4-FFF2-40B4-BE49-F238E27FC236}">
                    <a16:creationId xmlns:a16="http://schemas.microsoft.com/office/drawing/2014/main" id="{F409551C-C15E-4169-BFB2-0C9D1D548D8A}"/>
                  </a:ext>
                </a:extLst>
              </p:cNvPr>
              <p:cNvPicPr/>
              <p:nvPr/>
            </p:nvPicPr>
            <p:blipFill>
              <a:blip r:embed="rId7"/>
              <a:stretch>
                <a:fillRect/>
              </a:stretch>
            </p:blipFill>
            <p:spPr>
              <a:xfrm>
                <a:off x="2413822" y="2357198"/>
                <a:ext cx="300600" cy="281880"/>
              </a:xfrm>
              <a:prstGeom prst="rect">
                <a:avLst/>
              </a:prstGeom>
            </p:spPr>
          </p:pic>
        </mc:Fallback>
      </mc:AlternateContent>
    </p:spTree>
    <p:extLst>
      <p:ext uri="{BB962C8B-B14F-4D97-AF65-F5344CB8AC3E}">
        <p14:creationId xmlns:p14="http://schemas.microsoft.com/office/powerpoint/2010/main" val="271099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lvl="1" algn="just" defTabSz="914126"/>
            <a:r>
              <a:rPr lang="en-US" b="1" dirty="0"/>
              <a:t>MPC</a:t>
            </a:r>
            <a:r>
              <a:rPr lang="en-US" dirty="0"/>
              <a:t> = Model Provider Class (metadata) = where all the abap code will be generated which will have the code for metadata</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t>DPC</a:t>
            </a:r>
            <a:r>
              <a:rPr lang="en-US" dirty="0"/>
              <a:t> = Data Provider Class (data operations CRUDQ) = Contains all the implementation of CURDQ. It will get for each entityset 5 methods.</a:t>
            </a:r>
            <a:endParaRPr lang="en-US" sz="1799" dirty="0">
              <a:solidFill>
                <a:prstClr val="black"/>
              </a:solidFill>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5080842"/>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24131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8CDC9344-58BB-4899-A1A4-3D88CF027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126666" y="917469"/>
            <a:ext cx="5781102" cy="2585323"/>
          </a:xfrm>
          <a:prstGeom prst="rect">
            <a:avLst/>
          </a:prstGeom>
          <a:noFill/>
        </p:spPr>
        <p:txBody>
          <a:bodyPr wrap="square" rtlCol="0">
            <a:spAutoFit/>
          </a:bodyPr>
          <a:lstStyle/>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Important 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r>
              <a:rPr lang="it-IT" dirty="0">
                <a:solidFill>
                  <a:srgbClr val="242424"/>
                </a:solidFill>
              </a:rPr>
              <a:t>Introduction to Runtime Artifacts</a:t>
            </a:r>
          </a:p>
          <a:p>
            <a:pPr marL="742950" lvl="1" indent="-285750">
              <a:buFont typeface="Arial" panose="020B0604020202020204" pitchFamily="34" charset="0"/>
              <a:buChar char="•"/>
            </a:pPr>
            <a:r>
              <a:rPr lang="it-IT" dirty="0">
                <a:solidFill>
                  <a:srgbClr val="242424"/>
                </a:solidFill>
              </a:rPr>
              <a:t>Implementing Get Entity and EntitySet Methods.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56" name="Ink 155">
                <a:extLst>
                  <a:ext uri="{FF2B5EF4-FFF2-40B4-BE49-F238E27FC236}">
                    <a16:creationId xmlns:a16="http://schemas.microsoft.com/office/drawing/2014/main" id="{8C0D53A0-98FC-CD07-40B9-D600A724CAB6}"/>
                  </a:ext>
                </a:extLst>
              </p14:cNvPr>
              <p14:cNvContentPartPr/>
              <p14:nvPr/>
            </p14:nvContentPartPr>
            <p14:xfrm>
              <a:off x="114360" y="166170"/>
              <a:ext cx="10839600" cy="5597280"/>
            </p14:xfrm>
          </p:contentPart>
        </mc:Choice>
        <mc:Fallback>
          <p:pic>
            <p:nvPicPr>
              <p:cNvPr id="156" name="Ink 155">
                <a:extLst>
                  <a:ext uri="{FF2B5EF4-FFF2-40B4-BE49-F238E27FC236}">
                    <a16:creationId xmlns:a16="http://schemas.microsoft.com/office/drawing/2014/main" id="{8C0D53A0-98FC-CD07-40B9-D600A724CAB6}"/>
                  </a:ext>
                </a:extLst>
              </p:cNvPr>
              <p:cNvPicPr/>
              <p:nvPr/>
            </p:nvPicPr>
            <p:blipFill>
              <a:blip r:embed="rId3"/>
              <a:stretch>
                <a:fillRect/>
              </a:stretch>
            </p:blipFill>
            <p:spPr>
              <a:xfrm>
                <a:off x="105360" y="157170"/>
                <a:ext cx="10857240" cy="5614920"/>
              </a:xfrm>
              <a:prstGeom prst="rect">
                <a:avLst/>
              </a:prstGeom>
            </p:spPr>
          </p:pic>
        </mc:Fallback>
      </mc:AlternateContent>
    </p:spTree>
    <p:extLst>
      <p:ext uri="{BB962C8B-B14F-4D97-AF65-F5344CB8AC3E}">
        <p14:creationId xmlns:p14="http://schemas.microsoft.com/office/powerpoint/2010/main" val="2625899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xmlns="">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10839</TotalTime>
  <Words>2974</Words>
  <Application>Microsoft Office PowerPoint</Application>
  <PresentationFormat>Widescreen</PresentationFormat>
  <Paragraphs>335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 Narrow</vt:lpstr>
      <vt:lpstr>Benton Sans</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2022-07-21T11:12:59Z</dcterms:modified>
</cp:coreProperties>
</file>